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0" r:id="rId3"/>
    <p:sldId id="256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99" r:id="rId20"/>
    <p:sldId id="279" r:id="rId21"/>
    <p:sldId id="280" r:id="rId22"/>
    <p:sldId id="281" r:id="rId23"/>
    <p:sldId id="282" r:id="rId24"/>
    <p:sldId id="300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301" r:id="rId35"/>
    <p:sldId id="302" r:id="rId36"/>
    <p:sldId id="306" r:id="rId37"/>
    <p:sldId id="303" r:id="rId38"/>
    <p:sldId id="307" r:id="rId39"/>
    <p:sldId id="304" r:id="rId40"/>
    <p:sldId id="305" r:id="rId41"/>
    <p:sldId id="292" r:id="rId42"/>
    <p:sldId id="293" r:id="rId43"/>
    <p:sldId id="295" r:id="rId44"/>
    <p:sldId id="296" r:id="rId45"/>
    <p:sldId id="297" r:id="rId46"/>
    <p:sldId id="294" r:id="rId47"/>
    <p:sldId id="29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0000"/>
    <a:srgbClr val="FF6600"/>
    <a:srgbClr val="333333"/>
    <a:srgbClr val="969696"/>
    <a:srgbClr val="EAEAEA"/>
    <a:srgbClr val="035540"/>
    <a:srgbClr val="023A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06" autoAdjust="0"/>
    <p:restoredTop sz="98579" autoAdjust="0"/>
  </p:normalViewPr>
  <p:slideViewPr>
    <p:cSldViewPr>
      <p:cViewPr varScale="1">
        <p:scale>
          <a:sx n="71" d="100"/>
          <a:sy n="71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600D7-79BC-43F9-B56B-DFA311CF6D4E}" type="doc">
      <dgm:prSet loTypeId="urn:microsoft.com/office/officeart/2011/layout/HexagonRadial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FC3E06C-D35E-444B-BE65-6803E1C057D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Kepentingan</a:t>
          </a:r>
          <a:r>
            <a:rPr lang="en-US" sz="24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rangkaian</a:t>
          </a:r>
          <a:r>
            <a:rPr lang="en-US" sz="24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komputer</a:t>
          </a:r>
          <a:r>
            <a:rPr lang="en-US" sz="24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dan</a:t>
          </a:r>
          <a:r>
            <a:rPr lang="en-US" sz="24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komunikasi</a:t>
          </a:r>
          <a:endParaRPr lang="en-US" sz="2400" b="1" dirty="0">
            <a:solidFill>
              <a:schemeClr val="bg1"/>
            </a:solidFill>
            <a:latin typeface="Adobe Arabic" pitchFamily="18" charset="-78"/>
            <a:cs typeface="Adobe Arabic" pitchFamily="18" charset="-78"/>
          </a:endParaRPr>
        </a:p>
      </dgm:t>
    </dgm:pt>
    <dgm:pt modelId="{AD272833-164F-45B2-B2A8-5219F3FEAB49}" type="parTrans" cxnId="{30714B56-B751-4142-AEF4-CC7E37263D76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44D5AC1D-D6F9-4FA6-85FC-D7B7B96792CB}" type="sibTrans" cxnId="{30714B56-B751-4142-AEF4-CC7E37263D76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28FCBE1D-B1CA-404F-81E3-DAB64C8574C0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Kongsi Fail</a:t>
          </a:r>
          <a:endParaRPr lang="en-US" sz="2800" b="1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77448995-E307-40C2-B30B-FF1CA5F23B1C}" type="parTrans" cxnId="{CA729B82-3AE1-4DFD-BE71-26C5243D037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03403FAF-925F-43D0-A5A0-0FD48F5AACD5}" type="sibTrans" cxnId="{CA729B82-3AE1-4DFD-BE71-26C5243D037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7E367047-C514-4080-944D-81F748E499E4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Kongsi Talian Internet</a:t>
          </a:r>
          <a:endParaRPr lang="en-US" sz="2400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715CAD9F-9AE3-4821-813A-9FC4CA54FE3F}" type="parTrans" cxnId="{A1DEA0D2-B828-4080-BC5F-79FE4B880008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5AA44542-3243-44CD-BA5B-D2713BD664A3}" type="sibTrans" cxnId="{A1DEA0D2-B828-4080-BC5F-79FE4B880008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3E92824A-A091-408E-A249-8CD79D498027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Kongsi</a:t>
          </a:r>
          <a:r>
            <a:rPr lang="en-US" sz="24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Perkakasan</a:t>
          </a:r>
          <a:endParaRPr lang="en-US" sz="2000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2EF36CCF-DF07-4BF6-9B56-FFD73B4577D7}" type="parTrans" cxnId="{F32C0B92-0A4D-47D4-BFA6-14BF97655F1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BB452773-33C3-4655-86A6-705DC6F35B3D}" type="sibTrans" cxnId="{F32C0B92-0A4D-47D4-BFA6-14BF97655F1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31B9053A-21AC-4D9B-89AE-C62FBC23399D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Galakkan</a:t>
          </a:r>
          <a:r>
            <a:rPr lang="en-US" sz="24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perdaganagan</a:t>
          </a:r>
          <a:r>
            <a:rPr lang="en-US" sz="24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Elektronik</a:t>
          </a:r>
          <a:endParaRPr lang="en-US" sz="2400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7356B792-0013-4BB0-A558-7879346718AB}" type="parTrans" cxnId="{0DE42072-7823-4518-A67D-CB7548FDE1E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294401ED-3350-4FD7-8F15-07DEEAC065A2}" type="sibTrans" cxnId="{0DE42072-7823-4518-A67D-CB7548FDE1E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E155F6D8-3211-408D-8E54-7BEA7C3D330E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Peluang</a:t>
          </a:r>
          <a:r>
            <a:rPr lang="en-US" sz="24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Pendidikan</a:t>
          </a:r>
          <a:r>
            <a:rPr lang="en-US" sz="24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Meluas</a:t>
          </a:r>
          <a:endParaRPr lang="en-US" sz="2400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C8D698BB-5663-4232-9112-793B27476061}" type="parTrans" cxnId="{CDA7D9DD-CF81-48B5-94F6-B5755D497FF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D761749C-E7FB-402E-8420-77520E353062}" type="sibTrans" cxnId="{CDA7D9DD-CF81-48B5-94F6-B5755D497FFF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2C36D234-6070-4619-92EC-0969319AEAD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Proses </a:t>
          </a:r>
          <a:r>
            <a:rPr lang="en-US" sz="2400" b="1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Komunikasi</a:t>
          </a:r>
          <a:r>
            <a:rPr lang="en-US" sz="2400" b="1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yang </a:t>
          </a:r>
          <a:r>
            <a:rPr lang="en-US" sz="2400" b="1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pelbagai</a:t>
          </a:r>
          <a:endParaRPr lang="en-US" sz="2400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862ED397-E2F9-4E7F-86B4-2C68D04AABC1}" type="parTrans" cxnId="{471683CA-480C-4D2B-B93A-21B0A69CA358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0DB27556-AE24-4A46-8BAB-49373E07B800}" type="sibTrans" cxnId="{471683CA-480C-4D2B-B93A-21B0A69CA358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gm:t>
    </dgm:pt>
    <dgm:pt modelId="{76742859-6D7B-4211-9C98-1AFEACDCCBE9}" type="pres">
      <dgm:prSet presAssocID="{D3E600D7-79BC-43F9-B56B-DFA311CF6D4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237FBF7-1C82-48B7-8DB1-0670A8E5DDB0}" type="pres">
      <dgm:prSet presAssocID="{1FC3E06C-D35E-444B-BE65-6803E1C057D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5A8799A-5F33-4BEA-B5EA-DEACD3E44413}" type="pres">
      <dgm:prSet presAssocID="{28FCBE1D-B1CA-404F-81E3-DAB64C8574C0}" presName="Accent1" presStyleCnt="0"/>
      <dgm:spPr/>
      <dgm:t>
        <a:bodyPr/>
        <a:lstStyle/>
        <a:p>
          <a:endParaRPr lang="en-US"/>
        </a:p>
      </dgm:t>
    </dgm:pt>
    <dgm:pt modelId="{3AD185B2-1403-4A67-AB60-095CF788A77F}" type="pres">
      <dgm:prSet presAssocID="{28FCBE1D-B1CA-404F-81E3-DAB64C8574C0}" presName="Accent" presStyleLbl="bgShp" presStyleIdx="0" presStyleCnt="6"/>
      <dgm:spPr/>
      <dgm:t>
        <a:bodyPr/>
        <a:lstStyle/>
        <a:p>
          <a:endParaRPr lang="en-US"/>
        </a:p>
      </dgm:t>
    </dgm:pt>
    <dgm:pt modelId="{A5484CDA-2634-4560-AE57-EAC9391CE4E6}" type="pres">
      <dgm:prSet presAssocID="{28FCBE1D-B1CA-404F-81E3-DAB64C8574C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11105-BC8A-4944-AD29-4326CCCEE592}" type="pres">
      <dgm:prSet presAssocID="{7E367047-C514-4080-944D-81F748E499E4}" presName="Accent2" presStyleCnt="0"/>
      <dgm:spPr/>
      <dgm:t>
        <a:bodyPr/>
        <a:lstStyle/>
        <a:p>
          <a:endParaRPr lang="en-US"/>
        </a:p>
      </dgm:t>
    </dgm:pt>
    <dgm:pt modelId="{F92B3060-1993-45DD-9BC9-82170A5A180F}" type="pres">
      <dgm:prSet presAssocID="{7E367047-C514-4080-944D-81F748E499E4}" presName="Accent" presStyleLbl="bgShp" presStyleIdx="1" presStyleCnt="6"/>
      <dgm:spPr/>
      <dgm:t>
        <a:bodyPr/>
        <a:lstStyle/>
        <a:p>
          <a:endParaRPr lang="en-US"/>
        </a:p>
      </dgm:t>
    </dgm:pt>
    <dgm:pt modelId="{E962E7C3-F3B2-4974-9137-FD8428D2C64C}" type="pres">
      <dgm:prSet presAssocID="{7E367047-C514-4080-944D-81F748E499E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D5AD0-2BCF-48CF-B387-8B2A0F496799}" type="pres">
      <dgm:prSet presAssocID="{3E92824A-A091-408E-A249-8CD79D498027}" presName="Accent3" presStyleCnt="0"/>
      <dgm:spPr/>
      <dgm:t>
        <a:bodyPr/>
        <a:lstStyle/>
        <a:p>
          <a:endParaRPr lang="en-US"/>
        </a:p>
      </dgm:t>
    </dgm:pt>
    <dgm:pt modelId="{4724FA4B-C4EB-4E03-897E-4F9427084E8C}" type="pres">
      <dgm:prSet presAssocID="{3E92824A-A091-408E-A249-8CD79D498027}" presName="Accent" presStyleLbl="bgShp" presStyleIdx="2" presStyleCnt="6"/>
      <dgm:spPr/>
      <dgm:t>
        <a:bodyPr/>
        <a:lstStyle/>
        <a:p>
          <a:endParaRPr lang="en-US"/>
        </a:p>
      </dgm:t>
    </dgm:pt>
    <dgm:pt modelId="{8E78097A-5EDD-4009-80F1-4B7E28BFE577}" type="pres">
      <dgm:prSet presAssocID="{3E92824A-A091-408E-A249-8CD79D49802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3EA4C-AFD4-43E2-BE81-8EE44A58E827}" type="pres">
      <dgm:prSet presAssocID="{31B9053A-21AC-4D9B-89AE-C62FBC23399D}" presName="Accent4" presStyleCnt="0"/>
      <dgm:spPr/>
      <dgm:t>
        <a:bodyPr/>
        <a:lstStyle/>
        <a:p>
          <a:endParaRPr lang="en-US"/>
        </a:p>
      </dgm:t>
    </dgm:pt>
    <dgm:pt modelId="{F8EB0806-1870-4513-8105-D981C90BEB2B}" type="pres">
      <dgm:prSet presAssocID="{31B9053A-21AC-4D9B-89AE-C62FBC23399D}" presName="Accent" presStyleLbl="bgShp" presStyleIdx="3" presStyleCnt="6"/>
      <dgm:spPr/>
      <dgm:t>
        <a:bodyPr/>
        <a:lstStyle/>
        <a:p>
          <a:endParaRPr lang="en-US"/>
        </a:p>
      </dgm:t>
    </dgm:pt>
    <dgm:pt modelId="{F8804419-EEE6-4EF1-BBFC-070ABF10275D}" type="pres">
      <dgm:prSet presAssocID="{31B9053A-21AC-4D9B-89AE-C62FBC23399D}" presName="Child4" presStyleLbl="node1" presStyleIdx="3" presStyleCnt="6" custScaleX="117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8AA9A-543C-45FF-B49E-C569B6D259E0}" type="pres">
      <dgm:prSet presAssocID="{E155F6D8-3211-408D-8E54-7BEA7C3D330E}" presName="Accent5" presStyleCnt="0"/>
      <dgm:spPr/>
      <dgm:t>
        <a:bodyPr/>
        <a:lstStyle/>
        <a:p>
          <a:endParaRPr lang="en-US"/>
        </a:p>
      </dgm:t>
    </dgm:pt>
    <dgm:pt modelId="{789B8621-4791-45CF-9CB1-9BF2E6488C1D}" type="pres">
      <dgm:prSet presAssocID="{E155F6D8-3211-408D-8E54-7BEA7C3D330E}" presName="Accent" presStyleLbl="bgShp" presStyleIdx="4" presStyleCnt="6"/>
      <dgm:spPr/>
      <dgm:t>
        <a:bodyPr/>
        <a:lstStyle/>
        <a:p>
          <a:endParaRPr lang="en-US"/>
        </a:p>
      </dgm:t>
    </dgm:pt>
    <dgm:pt modelId="{7632487B-89AF-4B8B-BE16-BF710920EFDD}" type="pres">
      <dgm:prSet presAssocID="{E155F6D8-3211-408D-8E54-7BEA7C3D330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BEC09-C078-42C6-BF09-4ADC67CDBD85}" type="pres">
      <dgm:prSet presAssocID="{2C36D234-6070-4619-92EC-0969319AEAD3}" presName="Accent6" presStyleCnt="0"/>
      <dgm:spPr/>
      <dgm:t>
        <a:bodyPr/>
        <a:lstStyle/>
        <a:p>
          <a:endParaRPr lang="en-US"/>
        </a:p>
      </dgm:t>
    </dgm:pt>
    <dgm:pt modelId="{494A1CC7-2CF6-4758-9E64-41D357606036}" type="pres">
      <dgm:prSet presAssocID="{2C36D234-6070-4619-92EC-0969319AEAD3}" presName="Accent" presStyleLbl="bgShp" presStyleIdx="5" presStyleCnt="6"/>
      <dgm:spPr/>
      <dgm:t>
        <a:bodyPr/>
        <a:lstStyle/>
        <a:p>
          <a:endParaRPr lang="en-US"/>
        </a:p>
      </dgm:t>
    </dgm:pt>
    <dgm:pt modelId="{2FC92361-D391-435F-880A-D6451B67ABAA}" type="pres">
      <dgm:prSet presAssocID="{2C36D234-6070-4619-92EC-0969319AEAD3}" presName="Child6" presStyleLbl="node1" presStyleIdx="5" presStyleCnt="6" custScaleX="115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15B700-4372-443C-A100-C1FCFE09A806}" type="presOf" srcId="{D3E600D7-79BC-43F9-B56B-DFA311CF6D4E}" destId="{76742859-6D7B-4211-9C98-1AFEACDCCBE9}" srcOrd="0" destOrd="0" presId="urn:microsoft.com/office/officeart/2011/layout/HexagonRadial"/>
    <dgm:cxn modelId="{D3341A6B-A2F8-43B5-9F10-513C7988754A}" type="presOf" srcId="{E155F6D8-3211-408D-8E54-7BEA7C3D330E}" destId="{7632487B-89AF-4B8B-BE16-BF710920EFDD}" srcOrd="0" destOrd="0" presId="urn:microsoft.com/office/officeart/2011/layout/HexagonRadial"/>
    <dgm:cxn modelId="{471683CA-480C-4D2B-B93A-21B0A69CA358}" srcId="{1FC3E06C-D35E-444B-BE65-6803E1C057D8}" destId="{2C36D234-6070-4619-92EC-0969319AEAD3}" srcOrd="5" destOrd="0" parTransId="{862ED397-E2F9-4E7F-86B4-2C68D04AABC1}" sibTransId="{0DB27556-AE24-4A46-8BAB-49373E07B800}"/>
    <dgm:cxn modelId="{8370CB16-607A-466F-BEC2-D6DE98540C1A}" type="presOf" srcId="{7E367047-C514-4080-944D-81F748E499E4}" destId="{E962E7C3-F3B2-4974-9137-FD8428D2C64C}" srcOrd="0" destOrd="0" presId="urn:microsoft.com/office/officeart/2011/layout/HexagonRadial"/>
    <dgm:cxn modelId="{F32C0B92-0A4D-47D4-BFA6-14BF97655F1F}" srcId="{1FC3E06C-D35E-444B-BE65-6803E1C057D8}" destId="{3E92824A-A091-408E-A249-8CD79D498027}" srcOrd="2" destOrd="0" parTransId="{2EF36CCF-DF07-4BF6-9B56-FFD73B4577D7}" sibTransId="{BB452773-33C3-4655-86A6-705DC6F35B3D}"/>
    <dgm:cxn modelId="{F3221FFB-E0AF-4168-9CD0-BC95E8617077}" type="presOf" srcId="{1FC3E06C-D35E-444B-BE65-6803E1C057D8}" destId="{B237FBF7-1C82-48B7-8DB1-0670A8E5DDB0}" srcOrd="0" destOrd="0" presId="urn:microsoft.com/office/officeart/2011/layout/HexagonRadial"/>
    <dgm:cxn modelId="{A1DEA0D2-B828-4080-BC5F-79FE4B880008}" srcId="{1FC3E06C-D35E-444B-BE65-6803E1C057D8}" destId="{7E367047-C514-4080-944D-81F748E499E4}" srcOrd="1" destOrd="0" parTransId="{715CAD9F-9AE3-4821-813A-9FC4CA54FE3F}" sibTransId="{5AA44542-3243-44CD-BA5B-D2713BD664A3}"/>
    <dgm:cxn modelId="{1A728175-EB29-49F9-89AC-E05C9F53D7FC}" type="presOf" srcId="{31B9053A-21AC-4D9B-89AE-C62FBC23399D}" destId="{F8804419-EEE6-4EF1-BBFC-070ABF10275D}" srcOrd="0" destOrd="0" presId="urn:microsoft.com/office/officeart/2011/layout/HexagonRadial"/>
    <dgm:cxn modelId="{1D0B7F8C-9F05-4944-BD61-19402310D9BB}" type="presOf" srcId="{2C36D234-6070-4619-92EC-0969319AEAD3}" destId="{2FC92361-D391-435F-880A-D6451B67ABAA}" srcOrd="0" destOrd="0" presId="urn:microsoft.com/office/officeart/2011/layout/HexagonRadial"/>
    <dgm:cxn modelId="{C6E8971C-7FB5-407A-98A9-128CC740461D}" type="presOf" srcId="{28FCBE1D-B1CA-404F-81E3-DAB64C8574C0}" destId="{A5484CDA-2634-4560-AE57-EAC9391CE4E6}" srcOrd="0" destOrd="0" presId="urn:microsoft.com/office/officeart/2011/layout/HexagonRadial"/>
    <dgm:cxn modelId="{CDA7D9DD-CF81-48B5-94F6-B5755D497FFF}" srcId="{1FC3E06C-D35E-444B-BE65-6803E1C057D8}" destId="{E155F6D8-3211-408D-8E54-7BEA7C3D330E}" srcOrd="4" destOrd="0" parTransId="{C8D698BB-5663-4232-9112-793B27476061}" sibTransId="{D761749C-E7FB-402E-8420-77520E353062}"/>
    <dgm:cxn modelId="{30714B56-B751-4142-AEF4-CC7E37263D76}" srcId="{D3E600D7-79BC-43F9-B56B-DFA311CF6D4E}" destId="{1FC3E06C-D35E-444B-BE65-6803E1C057D8}" srcOrd="0" destOrd="0" parTransId="{AD272833-164F-45B2-B2A8-5219F3FEAB49}" sibTransId="{44D5AC1D-D6F9-4FA6-85FC-D7B7B96792CB}"/>
    <dgm:cxn modelId="{0DE42072-7823-4518-A67D-CB7548FDE1ED}" srcId="{1FC3E06C-D35E-444B-BE65-6803E1C057D8}" destId="{31B9053A-21AC-4D9B-89AE-C62FBC23399D}" srcOrd="3" destOrd="0" parTransId="{7356B792-0013-4BB0-A558-7879346718AB}" sibTransId="{294401ED-3350-4FD7-8F15-07DEEAC065A2}"/>
    <dgm:cxn modelId="{19ED4A27-6B98-4791-9BA4-C2A5724B5C8E}" type="presOf" srcId="{3E92824A-A091-408E-A249-8CD79D498027}" destId="{8E78097A-5EDD-4009-80F1-4B7E28BFE577}" srcOrd="0" destOrd="0" presId="urn:microsoft.com/office/officeart/2011/layout/HexagonRadial"/>
    <dgm:cxn modelId="{CA729B82-3AE1-4DFD-BE71-26C5243D0379}" srcId="{1FC3E06C-D35E-444B-BE65-6803E1C057D8}" destId="{28FCBE1D-B1CA-404F-81E3-DAB64C8574C0}" srcOrd="0" destOrd="0" parTransId="{77448995-E307-40C2-B30B-FF1CA5F23B1C}" sibTransId="{03403FAF-925F-43D0-A5A0-0FD48F5AACD5}"/>
    <dgm:cxn modelId="{AE728E91-D939-43EA-8A4B-2DBC8B008EB6}" type="presParOf" srcId="{76742859-6D7B-4211-9C98-1AFEACDCCBE9}" destId="{B237FBF7-1C82-48B7-8DB1-0670A8E5DDB0}" srcOrd="0" destOrd="0" presId="urn:microsoft.com/office/officeart/2011/layout/HexagonRadial"/>
    <dgm:cxn modelId="{532BC287-372A-4657-ABAD-522E990533BF}" type="presParOf" srcId="{76742859-6D7B-4211-9C98-1AFEACDCCBE9}" destId="{15A8799A-5F33-4BEA-B5EA-DEACD3E44413}" srcOrd="1" destOrd="0" presId="urn:microsoft.com/office/officeart/2011/layout/HexagonRadial"/>
    <dgm:cxn modelId="{9C74B923-EB9E-4E0E-BBD0-F646354922EF}" type="presParOf" srcId="{15A8799A-5F33-4BEA-B5EA-DEACD3E44413}" destId="{3AD185B2-1403-4A67-AB60-095CF788A77F}" srcOrd="0" destOrd="0" presId="urn:microsoft.com/office/officeart/2011/layout/HexagonRadial"/>
    <dgm:cxn modelId="{1B59D9A2-D83A-4677-B871-BE8310E08746}" type="presParOf" srcId="{76742859-6D7B-4211-9C98-1AFEACDCCBE9}" destId="{A5484CDA-2634-4560-AE57-EAC9391CE4E6}" srcOrd="2" destOrd="0" presId="urn:microsoft.com/office/officeart/2011/layout/HexagonRadial"/>
    <dgm:cxn modelId="{8A89385A-CC58-4663-BBFB-DB23456E3B74}" type="presParOf" srcId="{76742859-6D7B-4211-9C98-1AFEACDCCBE9}" destId="{78C11105-BC8A-4944-AD29-4326CCCEE592}" srcOrd="3" destOrd="0" presId="urn:microsoft.com/office/officeart/2011/layout/HexagonRadial"/>
    <dgm:cxn modelId="{6C512B45-DCED-42C8-90DE-9F914232969E}" type="presParOf" srcId="{78C11105-BC8A-4944-AD29-4326CCCEE592}" destId="{F92B3060-1993-45DD-9BC9-82170A5A180F}" srcOrd="0" destOrd="0" presId="urn:microsoft.com/office/officeart/2011/layout/HexagonRadial"/>
    <dgm:cxn modelId="{101962E0-40BE-4EA5-A332-29431C61A122}" type="presParOf" srcId="{76742859-6D7B-4211-9C98-1AFEACDCCBE9}" destId="{E962E7C3-F3B2-4974-9137-FD8428D2C64C}" srcOrd="4" destOrd="0" presId="urn:microsoft.com/office/officeart/2011/layout/HexagonRadial"/>
    <dgm:cxn modelId="{95D64A3A-F01B-4373-9389-2C529EFBA645}" type="presParOf" srcId="{76742859-6D7B-4211-9C98-1AFEACDCCBE9}" destId="{206D5AD0-2BCF-48CF-B387-8B2A0F496799}" srcOrd="5" destOrd="0" presId="urn:microsoft.com/office/officeart/2011/layout/HexagonRadial"/>
    <dgm:cxn modelId="{9F6A9043-0C9C-4C64-B1C0-6964BF1C7551}" type="presParOf" srcId="{206D5AD0-2BCF-48CF-B387-8B2A0F496799}" destId="{4724FA4B-C4EB-4E03-897E-4F9427084E8C}" srcOrd="0" destOrd="0" presId="urn:microsoft.com/office/officeart/2011/layout/HexagonRadial"/>
    <dgm:cxn modelId="{6F56C98E-B709-4651-824D-F2FBA1BF48B6}" type="presParOf" srcId="{76742859-6D7B-4211-9C98-1AFEACDCCBE9}" destId="{8E78097A-5EDD-4009-80F1-4B7E28BFE577}" srcOrd="6" destOrd="0" presId="urn:microsoft.com/office/officeart/2011/layout/HexagonRadial"/>
    <dgm:cxn modelId="{8E29823A-54A2-45C4-B1C7-83A832875257}" type="presParOf" srcId="{76742859-6D7B-4211-9C98-1AFEACDCCBE9}" destId="{BEA3EA4C-AFD4-43E2-BE81-8EE44A58E827}" srcOrd="7" destOrd="0" presId="urn:microsoft.com/office/officeart/2011/layout/HexagonRadial"/>
    <dgm:cxn modelId="{F96D255E-C8A8-4AA3-9585-F70ADB1964D0}" type="presParOf" srcId="{BEA3EA4C-AFD4-43E2-BE81-8EE44A58E827}" destId="{F8EB0806-1870-4513-8105-D981C90BEB2B}" srcOrd="0" destOrd="0" presId="urn:microsoft.com/office/officeart/2011/layout/HexagonRadial"/>
    <dgm:cxn modelId="{D45F6DEF-5E7A-40CA-84EF-E1B053FB3B0E}" type="presParOf" srcId="{76742859-6D7B-4211-9C98-1AFEACDCCBE9}" destId="{F8804419-EEE6-4EF1-BBFC-070ABF10275D}" srcOrd="8" destOrd="0" presId="urn:microsoft.com/office/officeart/2011/layout/HexagonRadial"/>
    <dgm:cxn modelId="{75779769-645E-4BCB-A6D8-0C4D60D8DDDC}" type="presParOf" srcId="{76742859-6D7B-4211-9C98-1AFEACDCCBE9}" destId="{9F88AA9A-543C-45FF-B49E-C569B6D259E0}" srcOrd="9" destOrd="0" presId="urn:microsoft.com/office/officeart/2011/layout/HexagonRadial"/>
    <dgm:cxn modelId="{A8AB0589-B81A-479D-8138-AD3820F8B5C8}" type="presParOf" srcId="{9F88AA9A-543C-45FF-B49E-C569B6D259E0}" destId="{789B8621-4791-45CF-9CB1-9BF2E6488C1D}" srcOrd="0" destOrd="0" presId="urn:microsoft.com/office/officeart/2011/layout/HexagonRadial"/>
    <dgm:cxn modelId="{12A9461D-67A5-4B6A-BB63-25B2647DCE3F}" type="presParOf" srcId="{76742859-6D7B-4211-9C98-1AFEACDCCBE9}" destId="{7632487B-89AF-4B8B-BE16-BF710920EFDD}" srcOrd="10" destOrd="0" presId="urn:microsoft.com/office/officeart/2011/layout/HexagonRadial"/>
    <dgm:cxn modelId="{FF82D2F5-D107-4F5C-8FF2-8733AC2463AC}" type="presParOf" srcId="{76742859-6D7B-4211-9C98-1AFEACDCCBE9}" destId="{638BEC09-C078-42C6-BF09-4ADC67CDBD85}" srcOrd="11" destOrd="0" presId="urn:microsoft.com/office/officeart/2011/layout/HexagonRadial"/>
    <dgm:cxn modelId="{459DD464-8037-4151-B599-7B5A7180F53B}" type="presParOf" srcId="{638BEC09-C078-42C6-BF09-4ADC67CDBD85}" destId="{494A1CC7-2CF6-4758-9E64-41D357606036}" srcOrd="0" destOrd="0" presId="urn:microsoft.com/office/officeart/2011/layout/HexagonRadial"/>
    <dgm:cxn modelId="{B4447A82-5721-4DBC-A02A-2A9FE49C9BA3}" type="presParOf" srcId="{76742859-6D7B-4211-9C98-1AFEACDCCBE9}" destId="{2FC92361-D391-435F-880A-D6451B67ABA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BA804-507F-459A-B9EB-E50FA567F70E}" type="doc">
      <dgm:prSet loTypeId="urn:microsoft.com/office/officeart/2005/8/layout/list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A4EEF77-DCEC-46CF-9D6E-DB61D526667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smtClean="0">
              <a:latin typeface="Arial" panose="020B0604020202020204" pitchFamily="34" charset="0"/>
              <a:cs typeface="Arial" panose="020B0604020202020204" pitchFamily="34" charset="0"/>
            </a:rPr>
            <a:t>LAN (Local Area Network)</a:t>
          </a:r>
        </a:p>
        <a:p>
          <a:pPr>
            <a:lnSpc>
              <a:spcPct val="100000"/>
            </a:lnSpc>
          </a:pPr>
          <a:r>
            <a:rPr lang="en-US" sz="2400" b="1" i="1" smtClean="0">
              <a:latin typeface="Arial" panose="020B0604020202020204" pitchFamily="34" charset="0"/>
              <a:cs typeface="Arial" panose="020B0604020202020204" pitchFamily="34" charset="0"/>
            </a:rPr>
            <a:t>Rangkaian Kawasan Setempat</a:t>
          </a:r>
          <a:endParaRPr lang="en-US" sz="24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3FAD1-ECEF-4235-879C-9123B483320E}" type="parTrans" cxnId="{EF56C089-F242-403D-8EC7-8B502238ECA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EF962-418E-42EB-A831-6864D1EBEC34}" type="sibTrans" cxnId="{EF56C089-F242-403D-8EC7-8B502238ECA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6D651-C213-40FA-AEAE-B5A7278F0652}">
      <dgm:prSet phldrT="[Text]" custT="1"/>
      <dgm:spPr/>
      <dgm:t>
        <a:bodyPr/>
        <a:lstStyle/>
        <a:p>
          <a:r>
            <a:rPr lang="en-US" sz="2400" b="1" smtClean="0">
              <a:latin typeface="Arial" panose="020B0604020202020204" pitchFamily="34" charset="0"/>
              <a:cs typeface="Arial" panose="020B0604020202020204" pitchFamily="34" charset="0"/>
            </a:rPr>
            <a:t>MAN (Metropolitan Area Network)</a:t>
          </a:r>
        </a:p>
        <a:p>
          <a:r>
            <a:rPr lang="en-US" sz="2400" b="1" i="1" smtClean="0">
              <a:latin typeface="Arial" panose="020B0604020202020204" pitchFamily="34" charset="0"/>
              <a:cs typeface="Arial" panose="020B0604020202020204" pitchFamily="34" charset="0"/>
            </a:rPr>
            <a:t>Rangkaian Kawasan Metropolitan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EAEE7C-03AA-4981-B397-3637DCE11339}" type="parTrans" cxnId="{EE5228C9-7779-429C-B22D-03EF732658E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490AF-F81D-4716-BBEF-A036AD463322}" type="sibTrans" cxnId="{EE5228C9-7779-429C-B22D-03EF732658E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48D953-03F4-4B7E-9036-BD2ACD4C16AA}">
      <dgm:prSet phldrT="[Text]" custT="1"/>
      <dgm:spPr/>
      <dgm:t>
        <a:bodyPr/>
        <a:lstStyle/>
        <a:p>
          <a:r>
            <a:rPr lang="en-US" sz="2400" b="1" smtClean="0">
              <a:latin typeface="Arial" panose="020B0604020202020204" pitchFamily="34" charset="0"/>
              <a:cs typeface="Arial" panose="020B0604020202020204" pitchFamily="34" charset="0"/>
            </a:rPr>
            <a:t>WAN (WideArea Network)</a:t>
          </a:r>
        </a:p>
        <a:p>
          <a:r>
            <a:rPr lang="en-US" sz="2400" b="1" i="1" smtClean="0">
              <a:latin typeface="Arial" panose="020B0604020202020204" pitchFamily="34" charset="0"/>
              <a:cs typeface="Arial" panose="020B0604020202020204" pitchFamily="34" charset="0"/>
            </a:rPr>
            <a:t>Rangkaian Kawasan Luas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71028-C05D-4E5D-90B6-EA4D428A0B78}" type="parTrans" cxnId="{07689997-6F09-40F8-8133-0B3D0F4DF73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40D0B-81F4-4204-83B3-BD0B59C4B6F7}" type="sibTrans" cxnId="{07689997-6F09-40F8-8133-0B3D0F4DF73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F1E70-9898-47DD-8CDD-D5F7CB4FF73C}" type="pres">
      <dgm:prSet presAssocID="{0BCBA804-507F-459A-B9EB-E50FA567F7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973DFF-051F-4D69-95CD-9972847AB3F8}" type="pres">
      <dgm:prSet presAssocID="{DA4EEF77-DCEC-46CF-9D6E-DB61D5266672}" presName="parentLin" presStyleCnt="0"/>
      <dgm:spPr/>
      <dgm:t>
        <a:bodyPr/>
        <a:lstStyle/>
        <a:p>
          <a:endParaRPr lang="en-US"/>
        </a:p>
      </dgm:t>
    </dgm:pt>
    <dgm:pt modelId="{F258E202-BFEB-4579-9E87-E185EB706AF1}" type="pres">
      <dgm:prSet presAssocID="{DA4EEF77-DCEC-46CF-9D6E-DB61D526667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E349FF7-C19D-40B7-A38B-A5B4FE594334}" type="pres">
      <dgm:prSet presAssocID="{DA4EEF77-DCEC-46CF-9D6E-DB61D5266672}" presName="parentText" presStyleLbl="node1" presStyleIdx="0" presStyleCnt="3" custScaleY="1371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D3C11-FC21-4A31-9B61-538AF5BDDE4F}" type="pres">
      <dgm:prSet presAssocID="{DA4EEF77-DCEC-46CF-9D6E-DB61D5266672}" presName="negativeSpace" presStyleCnt="0"/>
      <dgm:spPr/>
      <dgm:t>
        <a:bodyPr/>
        <a:lstStyle/>
        <a:p>
          <a:endParaRPr lang="en-US"/>
        </a:p>
      </dgm:t>
    </dgm:pt>
    <dgm:pt modelId="{2BFC9F41-2076-4618-BD0D-731C556173CF}" type="pres">
      <dgm:prSet presAssocID="{DA4EEF77-DCEC-46CF-9D6E-DB61D5266672}" presName="childText" presStyleLbl="conFgAcc1" presStyleIdx="0" presStyleCnt="3">
        <dgm:presLayoutVars>
          <dgm:bulletEnabled val="1"/>
        </dgm:presLayoutVars>
      </dgm:prSet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1AAF9247-43D2-4017-9340-1E10FC2F180A}" type="pres">
      <dgm:prSet presAssocID="{119EF962-418E-42EB-A831-6864D1EBEC34}" presName="spaceBetweenRectangles" presStyleCnt="0"/>
      <dgm:spPr/>
      <dgm:t>
        <a:bodyPr/>
        <a:lstStyle/>
        <a:p>
          <a:endParaRPr lang="en-US"/>
        </a:p>
      </dgm:t>
    </dgm:pt>
    <dgm:pt modelId="{77123C2A-8D73-4D9C-A8EE-6A161FE02C42}" type="pres">
      <dgm:prSet presAssocID="{CC06D651-C213-40FA-AEAE-B5A7278F0652}" presName="parentLin" presStyleCnt="0"/>
      <dgm:spPr/>
      <dgm:t>
        <a:bodyPr/>
        <a:lstStyle/>
        <a:p>
          <a:endParaRPr lang="en-US"/>
        </a:p>
      </dgm:t>
    </dgm:pt>
    <dgm:pt modelId="{569047E1-87E0-426C-80A3-9F87F0BFD3B2}" type="pres">
      <dgm:prSet presAssocID="{CC06D651-C213-40FA-AEAE-B5A7278F065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DEA0D3C-E3BA-4F07-9508-CD25BBE56052}" type="pres">
      <dgm:prSet presAssocID="{CC06D651-C213-40FA-AEAE-B5A7278F0652}" presName="parentText" presStyleLbl="node1" presStyleIdx="1" presStyleCnt="3" custScaleY="145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ACCD1-FBED-4CEE-8413-D74D0C2A1EF5}" type="pres">
      <dgm:prSet presAssocID="{CC06D651-C213-40FA-AEAE-B5A7278F0652}" presName="negativeSpace" presStyleCnt="0"/>
      <dgm:spPr/>
      <dgm:t>
        <a:bodyPr/>
        <a:lstStyle/>
        <a:p>
          <a:endParaRPr lang="en-US"/>
        </a:p>
      </dgm:t>
    </dgm:pt>
    <dgm:pt modelId="{CE1A2B66-8711-4DBC-9E3E-2DFFE0AB4A3B}" type="pres">
      <dgm:prSet presAssocID="{CC06D651-C213-40FA-AEAE-B5A7278F0652}" presName="childText" presStyleLbl="conFgAcc1" presStyleIdx="1" presStyleCnt="3">
        <dgm:presLayoutVars>
          <dgm:bulletEnabled val="1"/>
        </dgm:presLayoutVars>
      </dgm:prSet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18464EDD-BAF9-4CCA-A7C8-5188115B26D0}" type="pres">
      <dgm:prSet presAssocID="{EB5490AF-F81D-4716-BBEF-A036AD463322}" presName="spaceBetweenRectangles" presStyleCnt="0"/>
      <dgm:spPr/>
      <dgm:t>
        <a:bodyPr/>
        <a:lstStyle/>
        <a:p>
          <a:endParaRPr lang="en-US"/>
        </a:p>
      </dgm:t>
    </dgm:pt>
    <dgm:pt modelId="{3E25CE47-75E4-4E90-A69F-75B2A69F3C03}" type="pres">
      <dgm:prSet presAssocID="{5048D953-03F4-4B7E-9036-BD2ACD4C16AA}" presName="parentLin" presStyleCnt="0"/>
      <dgm:spPr/>
      <dgm:t>
        <a:bodyPr/>
        <a:lstStyle/>
        <a:p>
          <a:endParaRPr lang="en-US"/>
        </a:p>
      </dgm:t>
    </dgm:pt>
    <dgm:pt modelId="{D7C2541C-D1C9-4A0A-893D-89624D279129}" type="pres">
      <dgm:prSet presAssocID="{5048D953-03F4-4B7E-9036-BD2ACD4C16A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0A37C3D-1F32-4DFA-9D03-57D895F3AAB3}" type="pres">
      <dgm:prSet presAssocID="{5048D953-03F4-4B7E-9036-BD2ACD4C16AA}" presName="parentText" presStyleLbl="node1" presStyleIdx="2" presStyleCnt="3" custScaleY="1381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51423-9815-4027-BA01-E9243C81F6AC}" type="pres">
      <dgm:prSet presAssocID="{5048D953-03F4-4B7E-9036-BD2ACD4C16AA}" presName="negativeSpace" presStyleCnt="0"/>
      <dgm:spPr/>
      <dgm:t>
        <a:bodyPr/>
        <a:lstStyle/>
        <a:p>
          <a:endParaRPr lang="en-US"/>
        </a:p>
      </dgm:t>
    </dgm:pt>
    <dgm:pt modelId="{FB5EFEBA-B148-41D5-BEDD-5CD6B3BC94D4}" type="pres">
      <dgm:prSet presAssocID="{5048D953-03F4-4B7E-9036-BD2ACD4C16AA}" presName="childText" presStyleLbl="conFgAcc1" presStyleIdx="2" presStyleCnt="3">
        <dgm:presLayoutVars>
          <dgm:bulletEnabled val="1"/>
        </dgm:presLayoutVars>
      </dgm:prSet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EF56C089-F242-403D-8EC7-8B502238ECA4}" srcId="{0BCBA804-507F-459A-B9EB-E50FA567F70E}" destId="{DA4EEF77-DCEC-46CF-9D6E-DB61D5266672}" srcOrd="0" destOrd="0" parTransId="{9553FAD1-ECEF-4235-879C-9123B483320E}" sibTransId="{119EF962-418E-42EB-A831-6864D1EBEC34}"/>
    <dgm:cxn modelId="{CB563FC7-D6C7-4148-8EB5-E5C3AF1C3D64}" type="presOf" srcId="{DA4EEF77-DCEC-46CF-9D6E-DB61D5266672}" destId="{1E349FF7-C19D-40B7-A38B-A5B4FE594334}" srcOrd="1" destOrd="0" presId="urn:microsoft.com/office/officeart/2005/8/layout/list1"/>
    <dgm:cxn modelId="{C6E37334-168B-4B04-B139-43D43AE6D0AA}" type="presOf" srcId="{0BCBA804-507F-459A-B9EB-E50FA567F70E}" destId="{89AF1E70-9898-47DD-8CDD-D5F7CB4FF73C}" srcOrd="0" destOrd="0" presId="urn:microsoft.com/office/officeart/2005/8/layout/list1"/>
    <dgm:cxn modelId="{F3538021-3FE3-463E-9E78-C47215B3FE9D}" type="presOf" srcId="{5048D953-03F4-4B7E-9036-BD2ACD4C16AA}" destId="{60A37C3D-1F32-4DFA-9D03-57D895F3AAB3}" srcOrd="1" destOrd="0" presId="urn:microsoft.com/office/officeart/2005/8/layout/list1"/>
    <dgm:cxn modelId="{07689997-6F09-40F8-8133-0B3D0F4DF737}" srcId="{0BCBA804-507F-459A-B9EB-E50FA567F70E}" destId="{5048D953-03F4-4B7E-9036-BD2ACD4C16AA}" srcOrd="2" destOrd="0" parTransId="{1ED71028-C05D-4E5D-90B6-EA4D428A0B78}" sibTransId="{E3F40D0B-81F4-4204-83B3-BD0B59C4B6F7}"/>
    <dgm:cxn modelId="{1061E42C-876C-45E6-86D9-FC95F1ECF08F}" type="presOf" srcId="{5048D953-03F4-4B7E-9036-BD2ACD4C16AA}" destId="{D7C2541C-D1C9-4A0A-893D-89624D279129}" srcOrd="0" destOrd="0" presId="urn:microsoft.com/office/officeart/2005/8/layout/list1"/>
    <dgm:cxn modelId="{EE5228C9-7779-429C-B22D-03EF732658EE}" srcId="{0BCBA804-507F-459A-B9EB-E50FA567F70E}" destId="{CC06D651-C213-40FA-AEAE-B5A7278F0652}" srcOrd="1" destOrd="0" parTransId="{7AEAEE7C-03AA-4981-B397-3637DCE11339}" sibTransId="{EB5490AF-F81D-4716-BBEF-A036AD463322}"/>
    <dgm:cxn modelId="{8D5B9070-423A-4740-B465-F570AF1D01A8}" type="presOf" srcId="{CC06D651-C213-40FA-AEAE-B5A7278F0652}" destId="{569047E1-87E0-426C-80A3-9F87F0BFD3B2}" srcOrd="0" destOrd="0" presId="urn:microsoft.com/office/officeart/2005/8/layout/list1"/>
    <dgm:cxn modelId="{A6828C9E-0B9D-458A-8D05-FF7438322C79}" type="presOf" srcId="{CC06D651-C213-40FA-AEAE-B5A7278F0652}" destId="{7DEA0D3C-E3BA-4F07-9508-CD25BBE56052}" srcOrd="1" destOrd="0" presId="urn:microsoft.com/office/officeart/2005/8/layout/list1"/>
    <dgm:cxn modelId="{FB585303-459F-43B5-9846-FD542BC88B23}" type="presOf" srcId="{DA4EEF77-DCEC-46CF-9D6E-DB61D5266672}" destId="{F258E202-BFEB-4579-9E87-E185EB706AF1}" srcOrd="0" destOrd="0" presId="urn:microsoft.com/office/officeart/2005/8/layout/list1"/>
    <dgm:cxn modelId="{338623B6-033A-4DBB-B2F4-C7052CADA5B6}" type="presParOf" srcId="{89AF1E70-9898-47DD-8CDD-D5F7CB4FF73C}" destId="{87973DFF-051F-4D69-95CD-9972847AB3F8}" srcOrd="0" destOrd="0" presId="urn:microsoft.com/office/officeart/2005/8/layout/list1"/>
    <dgm:cxn modelId="{9B1E83CF-FCA8-4DEF-B68A-D6D122B4E0A9}" type="presParOf" srcId="{87973DFF-051F-4D69-95CD-9972847AB3F8}" destId="{F258E202-BFEB-4579-9E87-E185EB706AF1}" srcOrd="0" destOrd="0" presId="urn:microsoft.com/office/officeart/2005/8/layout/list1"/>
    <dgm:cxn modelId="{BCC580FD-0435-4EBF-8C3E-95B92E6C6AB8}" type="presParOf" srcId="{87973DFF-051F-4D69-95CD-9972847AB3F8}" destId="{1E349FF7-C19D-40B7-A38B-A5B4FE594334}" srcOrd="1" destOrd="0" presId="urn:microsoft.com/office/officeart/2005/8/layout/list1"/>
    <dgm:cxn modelId="{E73161BB-652D-41F8-BCC9-2557A58DEB7C}" type="presParOf" srcId="{89AF1E70-9898-47DD-8CDD-D5F7CB4FF73C}" destId="{C9CD3C11-FC21-4A31-9B61-538AF5BDDE4F}" srcOrd="1" destOrd="0" presId="urn:microsoft.com/office/officeart/2005/8/layout/list1"/>
    <dgm:cxn modelId="{92A8EBCF-CA83-45C8-AED0-E7615B6C30A4}" type="presParOf" srcId="{89AF1E70-9898-47DD-8CDD-D5F7CB4FF73C}" destId="{2BFC9F41-2076-4618-BD0D-731C556173CF}" srcOrd="2" destOrd="0" presId="urn:microsoft.com/office/officeart/2005/8/layout/list1"/>
    <dgm:cxn modelId="{4D737A15-9425-402A-BBA4-EA81F450328E}" type="presParOf" srcId="{89AF1E70-9898-47DD-8CDD-D5F7CB4FF73C}" destId="{1AAF9247-43D2-4017-9340-1E10FC2F180A}" srcOrd="3" destOrd="0" presId="urn:microsoft.com/office/officeart/2005/8/layout/list1"/>
    <dgm:cxn modelId="{7CBFDEF3-54EE-4E58-98D4-FF64F8A38DD3}" type="presParOf" srcId="{89AF1E70-9898-47DD-8CDD-D5F7CB4FF73C}" destId="{77123C2A-8D73-4D9C-A8EE-6A161FE02C42}" srcOrd="4" destOrd="0" presId="urn:microsoft.com/office/officeart/2005/8/layout/list1"/>
    <dgm:cxn modelId="{27831CD5-76C7-4376-9154-610FA8A869F3}" type="presParOf" srcId="{77123C2A-8D73-4D9C-A8EE-6A161FE02C42}" destId="{569047E1-87E0-426C-80A3-9F87F0BFD3B2}" srcOrd="0" destOrd="0" presId="urn:microsoft.com/office/officeart/2005/8/layout/list1"/>
    <dgm:cxn modelId="{86AFD21B-558D-404F-AF44-863D2F702CF8}" type="presParOf" srcId="{77123C2A-8D73-4D9C-A8EE-6A161FE02C42}" destId="{7DEA0D3C-E3BA-4F07-9508-CD25BBE56052}" srcOrd="1" destOrd="0" presId="urn:microsoft.com/office/officeart/2005/8/layout/list1"/>
    <dgm:cxn modelId="{2D7BC0C0-48DE-4D19-AA97-EDB23CCBE2D8}" type="presParOf" srcId="{89AF1E70-9898-47DD-8CDD-D5F7CB4FF73C}" destId="{64DACCD1-FBED-4CEE-8413-D74D0C2A1EF5}" srcOrd="5" destOrd="0" presId="urn:microsoft.com/office/officeart/2005/8/layout/list1"/>
    <dgm:cxn modelId="{555AFF28-7C0D-41B5-A8C5-6BA5027E3685}" type="presParOf" srcId="{89AF1E70-9898-47DD-8CDD-D5F7CB4FF73C}" destId="{CE1A2B66-8711-4DBC-9E3E-2DFFE0AB4A3B}" srcOrd="6" destOrd="0" presId="urn:microsoft.com/office/officeart/2005/8/layout/list1"/>
    <dgm:cxn modelId="{7C25D7D7-4FB9-41C6-AF4F-5237B87D3C64}" type="presParOf" srcId="{89AF1E70-9898-47DD-8CDD-D5F7CB4FF73C}" destId="{18464EDD-BAF9-4CCA-A7C8-5188115B26D0}" srcOrd="7" destOrd="0" presId="urn:microsoft.com/office/officeart/2005/8/layout/list1"/>
    <dgm:cxn modelId="{C5B1A259-0DE2-4195-85EF-08FC7EDEADF7}" type="presParOf" srcId="{89AF1E70-9898-47DD-8CDD-D5F7CB4FF73C}" destId="{3E25CE47-75E4-4E90-A69F-75B2A69F3C03}" srcOrd="8" destOrd="0" presId="urn:microsoft.com/office/officeart/2005/8/layout/list1"/>
    <dgm:cxn modelId="{C51AECDA-F213-4F16-BB26-0EBD712003E1}" type="presParOf" srcId="{3E25CE47-75E4-4E90-A69F-75B2A69F3C03}" destId="{D7C2541C-D1C9-4A0A-893D-89624D279129}" srcOrd="0" destOrd="0" presId="urn:microsoft.com/office/officeart/2005/8/layout/list1"/>
    <dgm:cxn modelId="{79819F3B-6B69-4C85-AB05-74AE7079C610}" type="presParOf" srcId="{3E25CE47-75E4-4E90-A69F-75B2A69F3C03}" destId="{60A37C3D-1F32-4DFA-9D03-57D895F3AAB3}" srcOrd="1" destOrd="0" presId="urn:microsoft.com/office/officeart/2005/8/layout/list1"/>
    <dgm:cxn modelId="{5AAABBAB-BD1C-4190-8080-9B18DF2BF57C}" type="presParOf" srcId="{89AF1E70-9898-47DD-8CDD-D5F7CB4FF73C}" destId="{0B651423-9815-4027-BA01-E9243C81F6AC}" srcOrd="9" destOrd="0" presId="urn:microsoft.com/office/officeart/2005/8/layout/list1"/>
    <dgm:cxn modelId="{8DA5F905-787E-4AF5-9C36-C25EA58FBD7A}" type="presParOf" srcId="{89AF1E70-9898-47DD-8CDD-D5F7CB4FF73C}" destId="{FB5EFEBA-B148-41D5-BEDD-5CD6B3BC94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0B1C3-4E34-4763-9508-8F9C2D44E113}" type="doc">
      <dgm:prSet loTypeId="urn:microsoft.com/office/officeart/2008/layout/VerticalAccentList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DE51A5F-956F-45C6-965F-BA1D9C50754A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C8939-2639-467D-B28C-74C7ACA68A9B}" type="parTrans" cxnId="{F13A4A38-11DF-488E-AE43-50743185E1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CDE81-6847-4BB8-AEEA-7FF3933A12BE}" type="sibTrans" cxnId="{F13A4A38-11DF-488E-AE43-50743185E1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6AE80-ECFE-498C-A84B-82310A5E4F86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4E6E45-5036-4FA2-80EC-4A68DD0327CF}" type="parTrans" cxnId="{A20FF113-727F-490A-825E-EF82A848DB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2F74B1-D8E2-4EBF-B9A2-41C2197AD1A1}" type="sibTrans" cxnId="{A20FF113-727F-490A-825E-EF82A848DBE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7EB98-0DD8-49AB-928A-C33C8FC6415D}">
      <dgm:prSet phldrT="[Text]"/>
      <dgm:spPr/>
      <dgm:t>
        <a:bodyPr/>
        <a:lstStyle/>
        <a:p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Rakan-ke-Rakan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(peer to peer)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6BE040-81F7-4290-9B81-552CD484461F}" type="parTrans" cxnId="{CAAA9801-4E13-43D7-A907-7468C67DA9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4982B-0317-481E-9D5C-93F072CFAA4A}" type="sibTrans" cxnId="{CAAA9801-4E13-43D7-A907-7468C67DA9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E5704-7803-49B0-B843-A62FCA416776}">
      <dgm:prSet phldrT="[Text]"/>
      <dgm:spPr/>
      <dgm:t>
        <a:bodyPr/>
        <a:lstStyle/>
        <a:p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Pengguna-Pelayan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(Client-Server)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E1AAC-AAB2-4DD5-BF37-27FDD721C71F}" type="sibTrans" cxnId="{6EBD7845-370B-4A8A-9FD9-1879DA93C2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D261E0-395C-4DC2-90C6-0C1778D19AA1}" type="parTrans" cxnId="{6EBD7845-370B-4A8A-9FD9-1879DA93C21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8152A-980D-42B2-AF30-F9644316B6C3}" type="pres">
      <dgm:prSet presAssocID="{99B0B1C3-4E34-4763-9508-8F9C2D44E11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ABCE6B0-428A-415F-9563-9B35B1F3F034}" type="pres">
      <dgm:prSet presAssocID="{DDE51A5F-956F-45C6-965F-BA1D9C50754A}" presName="parenttextcomposite" presStyleCnt="0"/>
      <dgm:spPr/>
      <dgm:t>
        <a:bodyPr/>
        <a:lstStyle/>
        <a:p>
          <a:endParaRPr lang="en-US"/>
        </a:p>
      </dgm:t>
    </dgm:pt>
    <dgm:pt modelId="{8B0D66C5-D500-4F46-B16D-1DC5D09C29AB}" type="pres">
      <dgm:prSet presAssocID="{DDE51A5F-956F-45C6-965F-BA1D9C50754A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5F6C6-0372-44D3-AF6D-1AA9EE133A9E}" type="pres">
      <dgm:prSet presAssocID="{DDE51A5F-956F-45C6-965F-BA1D9C50754A}" presName="composite" presStyleCnt="0"/>
      <dgm:spPr/>
      <dgm:t>
        <a:bodyPr/>
        <a:lstStyle/>
        <a:p>
          <a:endParaRPr lang="en-US"/>
        </a:p>
      </dgm:t>
    </dgm:pt>
    <dgm:pt modelId="{A40B4ABC-4655-4CAD-8708-96E24FC8EE11}" type="pres">
      <dgm:prSet presAssocID="{DDE51A5F-956F-45C6-965F-BA1D9C50754A}" presName="chevron1" presStyleLbl="alignNode1" presStyleIdx="0" presStyleCnt="14"/>
      <dgm:spPr/>
      <dgm:t>
        <a:bodyPr/>
        <a:lstStyle/>
        <a:p>
          <a:endParaRPr lang="en-US"/>
        </a:p>
      </dgm:t>
    </dgm:pt>
    <dgm:pt modelId="{0A3BDB3A-AD9D-46D3-9AE0-B9A1455DD60F}" type="pres">
      <dgm:prSet presAssocID="{DDE51A5F-956F-45C6-965F-BA1D9C50754A}" presName="chevron2" presStyleLbl="alignNode1" presStyleIdx="1" presStyleCnt="14"/>
      <dgm:spPr/>
      <dgm:t>
        <a:bodyPr/>
        <a:lstStyle/>
        <a:p>
          <a:endParaRPr lang="en-US"/>
        </a:p>
      </dgm:t>
    </dgm:pt>
    <dgm:pt modelId="{D74C94B5-B024-4236-8B38-E80C29A6D001}" type="pres">
      <dgm:prSet presAssocID="{DDE51A5F-956F-45C6-965F-BA1D9C50754A}" presName="chevron3" presStyleLbl="alignNode1" presStyleIdx="2" presStyleCnt="14"/>
      <dgm:spPr/>
      <dgm:t>
        <a:bodyPr/>
        <a:lstStyle/>
        <a:p>
          <a:endParaRPr lang="en-US"/>
        </a:p>
      </dgm:t>
    </dgm:pt>
    <dgm:pt modelId="{4BD5E40D-8A8A-4EBE-9ABD-AAEB528D2F11}" type="pres">
      <dgm:prSet presAssocID="{DDE51A5F-956F-45C6-965F-BA1D9C50754A}" presName="chevron4" presStyleLbl="alignNode1" presStyleIdx="3" presStyleCnt="14"/>
      <dgm:spPr/>
      <dgm:t>
        <a:bodyPr/>
        <a:lstStyle/>
        <a:p>
          <a:endParaRPr lang="en-US"/>
        </a:p>
      </dgm:t>
    </dgm:pt>
    <dgm:pt modelId="{FB0231DA-03AD-4196-83B4-BF726DD535F2}" type="pres">
      <dgm:prSet presAssocID="{DDE51A5F-956F-45C6-965F-BA1D9C50754A}" presName="chevron5" presStyleLbl="alignNode1" presStyleIdx="4" presStyleCnt="14"/>
      <dgm:spPr/>
      <dgm:t>
        <a:bodyPr/>
        <a:lstStyle/>
        <a:p>
          <a:endParaRPr lang="en-US"/>
        </a:p>
      </dgm:t>
    </dgm:pt>
    <dgm:pt modelId="{D82283CA-0B1A-4954-80A4-7733B230E758}" type="pres">
      <dgm:prSet presAssocID="{DDE51A5F-956F-45C6-965F-BA1D9C50754A}" presName="chevron6" presStyleLbl="alignNode1" presStyleIdx="5" presStyleCnt="14"/>
      <dgm:spPr/>
      <dgm:t>
        <a:bodyPr/>
        <a:lstStyle/>
        <a:p>
          <a:endParaRPr lang="en-US"/>
        </a:p>
      </dgm:t>
    </dgm:pt>
    <dgm:pt modelId="{53471CEA-3FEC-4598-B9A6-719BDA21AE9B}" type="pres">
      <dgm:prSet presAssocID="{DDE51A5F-956F-45C6-965F-BA1D9C50754A}" presName="chevron7" presStyleLbl="alignNode1" presStyleIdx="6" presStyleCnt="14"/>
      <dgm:spPr/>
      <dgm:t>
        <a:bodyPr/>
        <a:lstStyle/>
        <a:p>
          <a:endParaRPr lang="en-US"/>
        </a:p>
      </dgm:t>
    </dgm:pt>
    <dgm:pt modelId="{9BC98607-A8A0-4755-A548-CB8ECBB808A3}" type="pres">
      <dgm:prSet presAssocID="{DDE51A5F-956F-45C6-965F-BA1D9C50754A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D042F-768B-4D9B-8D1B-01D5C85ED764}" type="pres">
      <dgm:prSet presAssocID="{F65CDE81-6847-4BB8-AEEA-7FF3933A12BE}" presName="sibTrans" presStyleCnt="0"/>
      <dgm:spPr/>
      <dgm:t>
        <a:bodyPr/>
        <a:lstStyle/>
        <a:p>
          <a:endParaRPr lang="en-US"/>
        </a:p>
      </dgm:t>
    </dgm:pt>
    <dgm:pt modelId="{510EBE0F-55D5-4ADD-B9F5-5D897DD301D9}" type="pres">
      <dgm:prSet presAssocID="{CAC6AE80-ECFE-498C-A84B-82310A5E4F86}" presName="parenttextcomposite" presStyleCnt="0"/>
      <dgm:spPr/>
      <dgm:t>
        <a:bodyPr/>
        <a:lstStyle/>
        <a:p>
          <a:endParaRPr lang="en-US"/>
        </a:p>
      </dgm:t>
    </dgm:pt>
    <dgm:pt modelId="{2E2B45F7-618C-4016-8DDE-C6667B884C91}" type="pres">
      <dgm:prSet presAssocID="{CAC6AE80-ECFE-498C-A84B-82310A5E4F86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5C438-F7BD-4C98-BC03-5CF7E011FD69}" type="pres">
      <dgm:prSet presAssocID="{CAC6AE80-ECFE-498C-A84B-82310A5E4F86}" presName="composite" presStyleCnt="0"/>
      <dgm:spPr/>
      <dgm:t>
        <a:bodyPr/>
        <a:lstStyle/>
        <a:p>
          <a:endParaRPr lang="en-US"/>
        </a:p>
      </dgm:t>
    </dgm:pt>
    <dgm:pt modelId="{E9FC9475-6924-47B2-BE6B-3780A325F657}" type="pres">
      <dgm:prSet presAssocID="{CAC6AE80-ECFE-498C-A84B-82310A5E4F86}" presName="chevron1" presStyleLbl="alignNode1" presStyleIdx="7" presStyleCnt="14"/>
      <dgm:spPr/>
      <dgm:t>
        <a:bodyPr/>
        <a:lstStyle/>
        <a:p>
          <a:endParaRPr lang="en-US"/>
        </a:p>
      </dgm:t>
    </dgm:pt>
    <dgm:pt modelId="{EECC26DC-9441-48DA-AC4F-8F1AC20B1B62}" type="pres">
      <dgm:prSet presAssocID="{CAC6AE80-ECFE-498C-A84B-82310A5E4F86}" presName="chevron2" presStyleLbl="alignNode1" presStyleIdx="8" presStyleCnt="14"/>
      <dgm:spPr/>
      <dgm:t>
        <a:bodyPr/>
        <a:lstStyle/>
        <a:p>
          <a:endParaRPr lang="en-US"/>
        </a:p>
      </dgm:t>
    </dgm:pt>
    <dgm:pt modelId="{44ADE0BF-32CB-4907-938A-BF6C791E13D9}" type="pres">
      <dgm:prSet presAssocID="{CAC6AE80-ECFE-498C-A84B-82310A5E4F86}" presName="chevron3" presStyleLbl="alignNode1" presStyleIdx="9" presStyleCnt="14"/>
      <dgm:spPr/>
      <dgm:t>
        <a:bodyPr/>
        <a:lstStyle/>
        <a:p>
          <a:endParaRPr lang="en-US"/>
        </a:p>
      </dgm:t>
    </dgm:pt>
    <dgm:pt modelId="{4365F8A7-8134-41F8-B8AD-4D6B4C4F7A4B}" type="pres">
      <dgm:prSet presAssocID="{CAC6AE80-ECFE-498C-A84B-82310A5E4F86}" presName="chevron4" presStyleLbl="alignNode1" presStyleIdx="10" presStyleCnt="14"/>
      <dgm:spPr/>
      <dgm:t>
        <a:bodyPr/>
        <a:lstStyle/>
        <a:p>
          <a:endParaRPr lang="en-US"/>
        </a:p>
      </dgm:t>
    </dgm:pt>
    <dgm:pt modelId="{90CC9A29-CCEC-4349-9207-93A2AABF9D0B}" type="pres">
      <dgm:prSet presAssocID="{CAC6AE80-ECFE-498C-A84B-82310A5E4F86}" presName="chevron5" presStyleLbl="alignNode1" presStyleIdx="11" presStyleCnt="14"/>
      <dgm:spPr/>
      <dgm:t>
        <a:bodyPr/>
        <a:lstStyle/>
        <a:p>
          <a:endParaRPr lang="en-US"/>
        </a:p>
      </dgm:t>
    </dgm:pt>
    <dgm:pt modelId="{7987C588-1EF0-4DF2-B341-687AF9EC94C3}" type="pres">
      <dgm:prSet presAssocID="{CAC6AE80-ECFE-498C-A84B-82310A5E4F86}" presName="chevron6" presStyleLbl="alignNode1" presStyleIdx="12" presStyleCnt="14"/>
      <dgm:spPr/>
      <dgm:t>
        <a:bodyPr/>
        <a:lstStyle/>
        <a:p>
          <a:endParaRPr lang="en-US"/>
        </a:p>
      </dgm:t>
    </dgm:pt>
    <dgm:pt modelId="{DC5E5311-E5F8-4AC8-BDB5-A6672766718C}" type="pres">
      <dgm:prSet presAssocID="{CAC6AE80-ECFE-498C-A84B-82310A5E4F86}" presName="chevron7" presStyleLbl="alignNode1" presStyleIdx="13" presStyleCnt="14"/>
      <dgm:spPr/>
      <dgm:t>
        <a:bodyPr/>
        <a:lstStyle/>
        <a:p>
          <a:endParaRPr lang="en-US"/>
        </a:p>
      </dgm:t>
    </dgm:pt>
    <dgm:pt modelId="{FA530A3F-3E12-49BB-8DE6-28E4FA2FCEDE}" type="pres">
      <dgm:prSet presAssocID="{CAC6AE80-ECFE-498C-A84B-82310A5E4F86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FF113-727F-490A-825E-EF82A848DBE5}" srcId="{99B0B1C3-4E34-4763-9508-8F9C2D44E113}" destId="{CAC6AE80-ECFE-498C-A84B-82310A5E4F86}" srcOrd="1" destOrd="0" parTransId="{384E6E45-5036-4FA2-80EC-4A68DD0327CF}" sibTransId="{162F74B1-D8E2-4EBF-B9A2-41C2197AD1A1}"/>
    <dgm:cxn modelId="{DB928393-F906-4C44-A6BB-37232B60F8A6}" type="presOf" srcId="{99B0B1C3-4E34-4763-9508-8F9C2D44E113}" destId="{3E68152A-980D-42B2-AF30-F9644316B6C3}" srcOrd="0" destOrd="0" presId="urn:microsoft.com/office/officeart/2008/layout/VerticalAccentList"/>
    <dgm:cxn modelId="{D499CDB2-CB3D-4B4C-8140-986DD7BFD139}" type="presOf" srcId="{DDE51A5F-956F-45C6-965F-BA1D9C50754A}" destId="{8B0D66C5-D500-4F46-B16D-1DC5D09C29AB}" srcOrd="0" destOrd="0" presId="urn:microsoft.com/office/officeart/2008/layout/VerticalAccentList"/>
    <dgm:cxn modelId="{20FF6162-44B6-4EEF-9932-B10E12405125}" type="presOf" srcId="{CAC6AE80-ECFE-498C-A84B-82310A5E4F86}" destId="{2E2B45F7-618C-4016-8DDE-C6667B884C91}" srcOrd="0" destOrd="0" presId="urn:microsoft.com/office/officeart/2008/layout/VerticalAccentList"/>
    <dgm:cxn modelId="{E0168299-8CEE-4103-A97B-584B3B303D27}" type="presOf" srcId="{B037EB98-0DD8-49AB-928A-C33C8FC6415D}" destId="{FA530A3F-3E12-49BB-8DE6-28E4FA2FCEDE}" srcOrd="0" destOrd="0" presId="urn:microsoft.com/office/officeart/2008/layout/VerticalAccentList"/>
    <dgm:cxn modelId="{CAAA9801-4E13-43D7-A907-7468C67DA96A}" srcId="{CAC6AE80-ECFE-498C-A84B-82310A5E4F86}" destId="{B037EB98-0DD8-49AB-928A-C33C8FC6415D}" srcOrd="0" destOrd="0" parTransId="{B26BE040-81F7-4290-9B81-552CD484461F}" sibTransId="{EBE4982B-0317-481E-9D5C-93F072CFAA4A}"/>
    <dgm:cxn modelId="{A54E52F7-9CAB-4A2B-876C-D75BB94E9E43}" type="presOf" srcId="{618E5704-7803-49B0-B843-A62FCA416776}" destId="{9BC98607-A8A0-4755-A548-CB8ECBB808A3}" srcOrd="0" destOrd="0" presId="urn:microsoft.com/office/officeart/2008/layout/VerticalAccentList"/>
    <dgm:cxn modelId="{6EBD7845-370B-4A8A-9FD9-1879DA93C213}" srcId="{DDE51A5F-956F-45C6-965F-BA1D9C50754A}" destId="{618E5704-7803-49B0-B843-A62FCA416776}" srcOrd="0" destOrd="0" parTransId="{CFD261E0-395C-4DC2-90C6-0C1778D19AA1}" sibTransId="{0EAE1AAC-AAB2-4DD5-BF37-27FDD721C71F}"/>
    <dgm:cxn modelId="{F13A4A38-11DF-488E-AE43-50743185E17A}" srcId="{99B0B1C3-4E34-4763-9508-8F9C2D44E113}" destId="{DDE51A5F-956F-45C6-965F-BA1D9C50754A}" srcOrd="0" destOrd="0" parTransId="{B93C8939-2639-467D-B28C-74C7ACA68A9B}" sibTransId="{F65CDE81-6847-4BB8-AEEA-7FF3933A12BE}"/>
    <dgm:cxn modelId="{A6296A61-7714-40D4-B746-DB3D95EA7B1D}" type="presParOf" srcId="{3E68152A-980D-42B2-AF30-F9644316B6C3}" destId="{0ABCE6B0-428A-415F-9563-9B35B1F3F034}" srcOrd="0" destOrd="0" presId="urn:microsoft.com/office/officeart/2008/layout/VerticalAccentList"/>
    <dgm:cxn modelId="{B9B6C8B9-1604-4EF9-A193-C87D4E199692}" type="presParOf" srcId="{0ABCE6B0-428A-415F-9563-9B35B1F3F034}" destId="{8B0D66C5-D500-4F46-B16D-1DC5D09C29AB}" srcOrd="0" destOrd="0" presId="urn:microsoft.com/office/officeart/2008/layout/VerticalAccentList"/>
    <dgm:cxn modelId="{EEF1E1DA-0397-44A2-A736-FCCE30381EE7}" type="presParOf" srcId="{3E68152A-980D-42B2-AF30-F9644316B6C3}" destId="{2755F6C6-0372-44D3-AF6D-1AA9EE133A9E}" srcOrd="1" destOrd="0" presId="urn:microsoft.com/office/officeart/2008/layout/VerticalAccentList"/>
    <dgm:cxn modelId="{F0DA789F-99FE-4C55-8636-17F875F5F376}" type="presParOf" srcId="{2755F6C6-0372-44D3-AF6D-1AA9EE133A9E}" destId="{A40B4ABC-4655-4CAD-8708-96E24FC8EE11}" srcOrd="0" destOrd="0" presId="urn:microsoft.com/office/officeart/2008/layout/VerticalAccentList"/>
    <dgm:cxn modelId="{14DA9690-53E5-4656-9D62-C1EBEB7FF88C}" type="presParOf" srcId="{2755F6C6-0372-44D3-AF6D-1AA9EE133A9E}" destId="{0A3BDB3A-AD9D-46D3-9AE0-B9A1455DD60F}" srcOrd="1" destOrd="0" presId="urn:microsoft.com/office/officeart/2008/layout/VerticalAccentList"/>
    <dgm:cxn modelId="{05CD7036-4144-4546-8D8B-A27222E350C8}" type="presParOf" srcId="{2755F6C6-0372-44D3-AF6D-1AA9EE133A9E}" destId="{D74C94B5-B024-4236-8B38-E80C29A6D001}" srcOrd="2" destOrd="0" presId="urn:microsoft.com/office/officeart/2008/layout/VerticalAccentList"/>
    <dgm:cxn modelId="{A36B590E-E040-4491-AADF-407BF59E2D3F}" type="presParOf" srcId="{2755F6C6-0372-44D3-AF6D-1AA9EE133A9E}" destId="{4BD5E40D-8A8A-4EBE-9ABD-AAEB528D2F11}" srcOrd="3" destOrd="0" presId="urn:microsoft.com/office/officeart/2008/layout/VerticalAccentList"/>
    <dgm:cxn modelId="{985954FB-67CD-46A6-9AC6-3BA287B7EBD0}" type="presParOf" srcId="{2755F6C6-0372-44D3-AF6D-1AA9EE133A9E}" destId="{FB0231DA-03AD-4196-83B4-BF726DD535F2}" srcOrd="4" destOrd="0" presId="urn:microsoft.com/office/officeart/2008/layout/VerticalAccentList"/>
    <dgm:cxn modelId="{93AD28E9-41BC-47FD-8FAB-14FC3BA5EAB7}" type="presParOf" srcId="{2755F6C6-0372-44D3-AF6D-1AA9EE133A9E}" destId="{D82283CA-0B1A-4954-80A4-7733B230E758}" srcOrd="5" destOrd="0" presId="urn:microsoft.com/office/officeart/2008/layout/VerticalAccentList"/>
    <dgm:cxn modelId="{7C7CA591-8F5E-43D0-8944-F5E2CB665690}" type="presParOf" srcId="{2755F6C6-0372-44D3-AF6D-1AA9EE133A9E}" destId="{53471CEA-3FEC-4598-B9A6-719BDA21AE9B}" srcOrd="6" destOrd="0" presId="urn:microsoft.com/office/officeart/2008/layout/VerticalAccentList"/>
    <dgm:cxn modelId="{7DE81AF1-E468-4B50-BB52-8C664465880F}" type="presParOf" srcId="{2755F6C6-0372-44D3-AF6D-1AA9EE133A9E}" destId="{9BC98607-A8A0-4755-A548-CB8ECBB808A3}" srcOrd="7" destOrd="0" presId="urn:microsoft.com/office/officeart/2008/layout/VerticalAccentList"/>
    <dgm:cxn modelId="{0A0FEE93-DBC8-4793-AA21-F732043F05CD}" type="presParOf" srcId="{3E68152A-980D-42B2-AF30-F9644316B6C3}" destId="{849D042F-768B-4D9B-8D1B-01D5C85ED764}" srcOrd="2" destOrd="0" presId="urn:microsoft.com/office/officeart/2008/layout/VerticalAccentList"/>
    <dgm:cxn modelId="{DB6FCD50-0C73-4931-B2DE-1F817FCFFC8F}" type="presParOf" srcId="{3E68152A-980D-42B2-AF30-F9644316B6C3}" destId="{510EBE0F-55D5-4ADD-B9F5-5D897DD301D9}" srcOrd="3" destOrd="0" presId="urn:microsoft.com/office/officeart/2008/layout/VerticalAccentList"/>
    <dgm:cxn modelId="{6AFAB0F1-5F42-4653-AD63-E4668D17CB6A}" type="presParOf" srcId="{510EBE0F-55D5-4ADD-B9F5-5D897DD301D9}" destId="{2E2B45F7-618C-4016-8DDE-C6667B884C91}" srcOrd="0" destOrd="0" presId="urn:microsoft.com/office/officeart/2008/layout/VerticalAccentList"/>
    <dgm:cxn modelId="{E14FBE61-6FFA-4EF5-9BD2-2429835FEF37}" type="presParOf" srcId="{3E68152A-980D-42B2-AF30-F9644316B6C3}" destId="{42C5C438-F7BD-4C98-BC03-5CF7E011FD69}" srcOrd="4" destOrd="0" presId="urn:microsoft.com/office/officeart/2008/layout/VerticalAccentList"/>
    <dgm:cxn modelId="{6CC3C206-70D8-4CF4-9BDD-0963E1062C27}" type="presParOf" srcId="{42C5C438-F7BD-4C98-BC03-5CF7E011FD69}" destId="{E9FC9475-6924-47B2-BE6B-3780A325F657}" srcOrd="0" destOrd="0" presId="urn:microsoft.com/office/officeart/2008/layout/VerticalAccentList"/>
    <dgm:cxn modelId="{28ED865C-7873-432C-A1F2-14242642744A}" type="presParOf" srcId="{42C5C438-F7BD-4C98-BC03-5CF7E011FD69}" destId="{EECC26DC-9441-48DA-AC4F-8F1AC20B1B62}" srcOrd="1" destOrd="0" presId="urn:microsoft.com/office/officeart/2008/layout/VerticalAccentList"/>
    <dgm:cxn modelId="{6A417019-7D56-44AE-A92E-BDC3657C09C1}" type="presParOf" srcId="{42C5C438-F7BD-4C98-BC03-5CF7E011FD69}" destId="{44ADE0BF-32CB-4907-938A-BF6C791E13D9}" srcOrd="2" destOrd="0" presId="urn:microsoft.com/office/officeart/2008/layout/VerticalAccentList"/>
    <dgm:cxn modelId="{2D5FE5B3-35EB-44BD-9656-161CD9E2E7CE}" type="presParOf" srcId="{42C5C438-F7BD-4C98-BC03-5CF7E011FD69}" destId="{4365F8A7-8134-41F8-B8AD-4D6B4C4F7A4B}" srcOrd="3" destOrd="0" presId="urn:microsoft.com/office/officeart/2008/layout/VerticalAccentList"/>
    <dgm:cxn modelId="{30A962EA-E591-4905-B116-0B2555EE9E6C}" type="presParOf" srcId="{42C5C438-F7BD-4C98-BC03-5CF7E011FD69}" destId="{90CC9A29-CCEC-4349-9207-93A2AABF9D0B}" srcOrd="4" destOrd="0" presId="urn:microsoft.com/office/officeart/2008/layout/VerticalAccentList"/>
    <dgm:cxn modelId="{2508788C-7CF2-4306-B118-4B50D54EA525}" type="presParOf" srcId="{42C5C438-F7BD-4C98-BC03-5CF7E011FD69}" destId="{7987C588-1EF0-4DF2-B341-687AF9EC94C3}" srcOrd="5" destOrd="0" presId="urn:microsoft.com/office/officeart/2008/layout/VerticalAccentList"/>
    <dgm:cxn modelId="{680C2235-2D2E-48A4-9730-8CB6F4966272}" type="presParOf" srcId="{42C5C438-F7BD-4C98-BC03-5CF7E011FD69}" destId="{DC5E5311-E5F8-4AC8-BDB5-A6672766718C}" srcOrd="6" destOrd="0" presId="urn:microsoft.com/office/officeart/2008/layout/VerticalAccentList"/>
    <dgm:cxn modelId="{487C8CFC-C3E2-4AD0-9536-F06423553C23}" type="presParOf" srcId="{42C5C438-F7BD-4C98-BC03-5CF7E011FD69}" destId="{FA530A3F-3E12-49BB-8DE6-28E4FA2FCED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ECF1B1-6176-4CD1-BFDF-EF9D52FA424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D99172-5CF6-40AB-B6AA-3B2F4979510C}">
      <dgm:prSet phldrT="[Text]"/>
      <dgm:spPr/>
      <dgm:t>
        <a:bodyPr/>
        <a:lstStyle/>
        <a:p>
          <a:pPr algn="ctr"/>
          <a:r>
            <a: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Topologi Bas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DA79A8-4F8C-42F1-992B-8DF9ABFCA6B7}" type="parTrans" cxnId="{B13AED06-6680-43E8-A156-7FE5BFDB9BD7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8E149-DC10-4E08-BBA6-F259114F181A}" type="sibTrans" cxnId="{B13AED06-6680-43E8-A156-7FE5BFDB9BD7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AD6D3B-FF9E-4D15-BC14-BFACE3DD75E7}">
      <dgm:prSet phldrT="[Text]"/>
      <dgm:spPr/>
      <dgm:t>
        <a:bodyPr/>
        <a:lstStyle/>
        <a:p>
          <a:pPr algn="ctr"/>
          <a:r>
            <a: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Topologi Bintang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ECFE33-FCB9-45B9-AE94-C54D92F94FD5}" type="parTrans" cxnId="{8B779AE6-70A1-4EE3-A350-C62D90119AC2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0FA83-CDEB-4A6D-AF9D-A5211CAFCF83}" type="sibTrans" cxnId="{8B779AE6-70A1-4EE3-A350-C62D90119AC2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E4602-096C-4AB7-94C0-DBC20B3E7833}">
      <dgm:prSet phldrT="[Text]"/>
      <dgm:spPr/>
      <dgm:t>
        <a:bodyPr/>
        <a:lstStyle/>
        <a:p>
          <a:pPr algn="ctr"/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Topologi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Gelang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0795C-23BD-4DB7-9D16-6849D20BFD25}" type="sibTrans" cxnId="{B63DD996-25E2-4F72-A467-0814C80E2ECD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A9242-E5CC-4633-AD13-20E243AC6D58}" type="parTrans" cxnId="{B63DD996-25E2-4F72-A467-0814C80E2ECD}">
      <dgm:prSet/>
      <dgm:spPr/>
      <dgm:t>
        <a:bodyPr/>
        <a:lstStyle/>
        <a:p>
          <a:pPr algn="ctr"/>
          <a:endParaRPr lang="en-U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9B352E-1E65-472B-9F0E-9246A65E3BDE}" type="pres">
      <dgm:prSet presAssocID="{68ECF1B1-6176-4CD1-BFDF-EF9D52FA42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E49DDB-FC7E-41B3-8AA2-5BA56DF51DFB}" type="pres">
      <dgm:prSet presAssocID="{9ED99172-5CF6-40AB-B6AA-3B2F497951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1D741-7CC4-4B7C-9A78-130B114F1B4E}" type="pres">
      <dgm:prSet presAssocID="{6B58E149-DC10-4E08-BBA6-F259114F181A}" presName="spacer" presStyleCnt="0"/>
      <dgm:spPr/>
      <dgm:t>
        <a:bodyPr/>
        <a:lstStyle/>
        <a:p>
          <a:endParaRPr lang="en-US"/>
        </a:p>
      </dgm:t>
    </dgm:pt>
    <dgm:pt modelId="{F8C6BBBC-7D57-434D-B210-DFC664296A25}" type="pres">
      <dgm:prSet presAssocID="{837E4602-096C-4AB7-94C0-DBC20B3E78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4CD64-8434-44BD-87A2-C7C282E1A7CB}" type="pres">
      <dgm:prSet presAssocID="{6570795C-23BD-4DB7-9D16-6849D20BFD25}" presName="spacer" presStyleCnt="0"/>
      <dgm:spPr/>
      <dgm:t>
        <a:bodyPr/>
        <a:lstStyle/>
        <a:p>
          <a:endParaRPr lang="en-US"/>
        </a:p>
      </dgm:t>
    </dgm:pt>
    <dgm:pt modelId="{D2AF35F2-463A-4474-9D0A-1E668F976C9B}" type="pres">
      <dgm:prSet presAssocID="{FCAD6D3B-FF9E-4D15-BC14-BFACE3DD75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5B5FF-6692-4148-8178-39D05963AA00}" type="presOf" srcId="{9ED99172-5CF6-40AB-B6AA-3B2F4979510C}" destId="{F2E49DDB-FC7E-41B3-8AA2-5BA56DF51DFB}" srcOrd="0" destOrd="0" presId="urn:microsoft.com/office/officeart/2005/8/layout/vList2"/>
    <dgm:cxn modelId="{375C5A74-BBED-4D54-AB86-5220D1CDB08D}" type="presOf" srcId="{FCAD6D3B-FF9E-4D15-BC14-BFACE3DD75E7}" destId="{D2AF35F2-463A-4474-9D0A-1E668F976C9B}" srcOrd="0" destOrd="0" presId="urn:microsoft.com/office/officeart/2005/8/layout/vList2"/>
    <dgm:cxn modelId="{B63DD996-25E2-4F72-A467-0814C80E2ECD}" srcId="{68ECF1B1-6176-4CD1-BFDF-EF9D52FA424E}" destId="{837E4602-096C-4AB7-94C0-DBC20B3E7833}" srcOrd="1" destOrd="0" parTransId="{917A9242-E5CC-4633-AD13-20E243AC6D58}" sibTransId="{6570795C-23BD-4DB7-9D16-6849D20BFD25}"/>
    <dgm:cxn modelId="{B13AED06-6680-43E8-A156-7FE5BFDB9BD7}" srcId="{68ECF1B1-6176-4CD1-BFDF-EF9D52FA424E}" destId="{9ED99172-5CF6-40AB-B6AA-3B2F4979510C}" srcOrd="0" destOrd="0" parTransId="{63DA79A8-4F8C-42F1-992B-8DF9ABFCA6B7}" sibTransId="{6B58E149-DC10-4E08-BBA6-F259114F181A}"/>
    <dgm:cxn modelId="{DDE55499-1611-4E7D-BA3E-E34F67AFD26B}" type="presOf" srcId="{68ECF1B1-6176-4CD1-BFDF-EF9D52FA424E}" destId="{3B9B352E-1E65-472B-9F0E-9246A65E3BDE}" srcOrd="0" destOrd="0" presId="urn:microsoft.com/office/officeart/2005/8/layout/vList2"/>
    <dgm:cxn modelId="{D935953F-3FD6-49E4-ABDF-91FF5EBD21B0}" type="presOf" srcId="{837E4602-096C-4AB7-94C0-DBC20B3E7833}" destId="{F8C6BBBC-7D57-434D-B210-DFC664296A25}" srcOrd="0" destOrd="0" presId="urn:microsoft.com/office/officeart/2005/8/layout/vList2"/>
    <dgm:cxn modelId="{8B779AE6-70A1-4EE3-A350-C62D90119AC2}" srcId="{68ECF1B1-6176-4CD1-BFDF-EF9D52FA424E}" destId="{FCAD6D3B-FF9E-4D15-BC14-BFACE3DD75E7}" srcOrd="2" destOrd="0" parTransId="{1EECFE33-FCB9-45B9-AE94-C54D92F94FD5}" sibTransId="{6BF0FA83-CDEB-4A6D-AF9D-A5211CAFCF83}"/>
    <dgm:cxn modelId="{A1EB4408-B8D3-48CC-A48F-B713B09193B4}" type="presParOf" srcId="{3B9B352E-1E65-472B-9F0E-9246A65E3BDE}" destId="{F2E49DDB-FC7E-41B3-8AA2-5BA56DF51DFB}" srcOrd="0" destOrd="0" presId="urn:microsoft.com/office/officeart/2005/8/layout/vList2"/>
    <dgm:cxn modelId="{3B1B3D7D-AD94-45F9-BEFE-311CA0481720}" type="presParOf" srcId="{3B9B352E-1E65-472B-9F0E-9246A65E3BDE}" destId="{1FB1D741-7CC4-4B7C-9A78-130B114F1B4E}" srcOrd="1" destOrd="0" presId="urn:microsoft.com/office/officeart/2005/8/layout/vList2"/>
    <dgm:cxn modelId="{4152C767-A29D-4C6A-B2F8-2FC144BFE05B}" type="presParOf" srcId="{3B9B352E-1E65-472B-9F0E-9246A65E3BDE}" destId="{F8C6BBBC-7D57-434D-B210-DFC664296A25}" srcOrd="2" destOrd="0" presId="urn:microsoft.com/office/officeart/2005/8/layout/vList2"/>
    <dgm:cxn modelId="{FF75CEA3-A56C-45C1-AB89-C6890AF7447A}" type="presParOf" srcId="{3B9B352E-1E65-472B-9F0E-9246A65E3BDE}" destId="{E674CD64-8434-44BD-87A2-C7C282E1A7CB}" srcOrd="3" destOrd="0" presId="urn:microsoft.com/office/officeart/2005/8/layout/vList2"/>
    <dgm:cxn modelId="{EFFF73D9-A6CC-4A58-932C-A169660FB9C1}" type="presParOf" srcId="{3B9B352E-1E65-472B-9F0E-9246A65E3BDE}" destId="{D2AF35F2-463A-4474-9D0A-1E668F976C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920526-30B7-418B-BAFF-275ECB069C81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DA57A-28C4-4C34-83D1-957C3F250DBA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INTERNET	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610A9D-A9B1-4D89-BC1C-CA7CC6EFAC9D}" type="parTrans" cxnId="{F4B36F39-4FD0-4501-87A0-6DF017D9253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FBEC84-8B3B-4058-81B3-C3ADB3E0C7FB}" type="sibTrans" cxnId="{F4B36F39-4FD0-4501-87A0-6DF017D9253A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BFDD3-7A6B-4754-99D6-B325BBA7157E}">
      <dgm:prSet phldrT="[Text]"/>
      <dgm:spPr/>
      <dgm:t>
        <a:bodyPr/>
        <a:lstStyle/>
        <a:p>
          <a:pPr algn="ctr"/>
          <a:r>
            <a: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INTRANET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A0AB0-3A75-47AE-A3BB-1FC2ECD38D7F}" type="parTrans" cxnId="{28F53E74-99C3-40D4-861E-DE6C2FEA72B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67D738-CC56-4E2E-BA35-B011AAD50516}" type="sibTrans" cxnId="{28F53E74-99C3-40D4-861E-DE6C2FEA72B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E4658B-A4FF-426B-B57D-7C36E0B5EC38}">
      <dgm:prSet phldrT="[Text]"/>
      <dgm:spPr/>
      <dgm:t>
        <a:bodyPr/>
        <a:lstStyle/>
        <a:p>
          <a:pPr algn="ctr"/>
          <a:r>
            <a: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EKSTRANET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31734-D5EE-496E-9473-3D4E4ABD6D50}" type="parTrans" cxnId="{B890F205-3098-4E20-A731-6A9C705E1A0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C64375-2A49-40DE-8631-1D00CB8F99B7}" type="sibTrans" cxnId="{B890F205-3098-4E20-A731-6A9C705E1A0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261908-B20F-40C1-AE8F-5B5D769448E4}" type="pres">
      <dgm:prSet presAssocID="{10920526-30B7-418B-BAFF-275ECB069C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C9F41-2B17-4F82-920E-DB9A571095A0}" type="pres">
      <dgm:prSet presAssocID="{BDEDA57A-28C4-4C34-83D1-957C3F250DBA}" presName="parentLin" presStyleCnt="0"/>
      <dgm:spPr/>
      <dgm:t>
        <a:bodyPr/>
        <a:lstStyle/>
        <a:p>
          <a:endParaRPr lang="en-US"/>
        </a:p>
      </dgm:t>
    </dgm:pt>
    <dgm:pt modelId="{B698DCAA-6498-4EF1-8723-26C43E938323}" type="pres">
      <dgm:prSet presAssocID="{BDEDA57A-28C4-4C34-83D1-957C3F250DB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E701ADA-713A-4B31-907C-DDC7AC076062}" type="pres">
      <dgm:prSet presAssocID="{BDEDA57A-28C4-4C34-83D1-957C3F250D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5FD46-1B8F-483A-AD78-10DF2A16BCA1}" type="pres">
      <dgm:prSet presAssocID="{BDEDA57A-28C4-4C34-83D1-957C3F250DBA}" presName="negativeSpace" presStyleCnt="0"/>
      <dgm:spPr/>
      <dgm:t>
        <a:bodyPr/>
        <a:lstStyle/>
        <a:p>
          <a:endParaRPr lang="en-US"/>
        </a:p>
      </dgm:t>
    </dgm:pt>
    <dgm:pt modelId="{38355692-DA11-4143-BD66-F69FB02DCBEF}" type="pres">
      <dgm:prSet presAssocID="{BDEDA57A-28C4-4C34-83D1-957C3F250DB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A6C13-6FB3-43BF-9182-36259C8EAF62}" type="pres">
      <dgm:prSet presAssocID="{0AFBEC84-8B3B-4058-81B3-C3ADB3E0C7FB}" presName="spaceBetweenRectangles" presStyleCnt="0"/>
      <dgm:spPr/>
      <dgm:t>
        <a:bodyPr/>
        <a:lstStyle/>
        <a:p>
          <a:endParaRPr lang="en-US"/>
        </a:p>
      </dgm:t>
    </dgm:pt>
    <dgm:pt modelId="{D6D250D6-4371-4555-84B2-45652861A983}" type="pres">
      <dgm:prSet presAssocID="{196BFDD3-7A6B-4754-99D6-B325BBA7157E}" presName="parentLin" presStyleCnt="0"/>
      <dgm:spPr/>
      <dgm:t>
        <a:bodyPr/>
        <a:lstStyle/>
        <a:p>
          <a:endParaRPr lang="en-US"/>
        </a:p>
      </dgm:t>
    </dgm:pt>
    <dgm:pt modelId="{69199332-34B5-41FB-B5C1-9CFECA299237}" type="pres">
      <dgm:prSet presAssocID="{196BFDD3-7A6B-4754-99D6-B325BBA7157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707838-1869-4641-B4EB-D6F30C6B5869}" type="pres">
      <dgm:prSet presAssocID="{196BFDD3-7A6B-4754-99D6-B325BBA715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0D1C4-C377-493E-B126-3A9FB05A862E}" type="pres">
      <dgm:prSet presAssocID="{196BFDD3-7A6B-4754-99D6-B325BBA7157E}" presName="negativeSpace" presStyleCnt="0"/>
      <dgm:spPr/>
      <dgm:t>
        <a:bodyPr/>
        <a:lstStyle/>
        <a:p>
          <a:endParaRPr lang="en-US"/>
        </a:p>
      </dgm:t>
    </dgm:pt>
    <dgm:pt modelId="{1BCDF8AC-D030-4F3A-9652-436B3423E22F}" type="pres">
      <dgm:prSet presAssocID="{196BFDD3-7A6B-4754-99D6-B325BBA7157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94499-B1EA-4E6F-A01D-22168E7508CB}" type="pres">
      <dgm:prSet presAssocID="{7467D738-CC56-4E2E-BA35-B011AAD50516}" presName="spaceBetweenRectangles" presStyleCnt="0"/>
      <dgm:spPr/>
      <dgm:t>
        <a:bodyPr/>
        <a:lstStyle/>
        <a:p>
          <a:endParaRPr lang="en-US"/>
        </a:p>
      </dgm:t>
    </dgm:pt>
    <dgm:pt modelId="{C9A993FF-F1B8-400A-B8CE-C5C683DD3B96}" type="pres">
      <dgm:prSet presAssocID="{A5E4658B-A4FF-426B-B57D-7C36E0B5EC38}" presName="parentLin" presStyleCnt="0"/>
      <dgm:spPr/>
      <dgm:t>
        <a:bodyPr/>
        <a:lstStyle/>
        <a:p>
          <a:endParaRPr lang="en-US"/>
        </a:p>
      </dgm:t>
    </dgm:pt>
    <dgm:pt modelId="{AD6F3002-30BE-4238-A7C0-041C24A45406}" type="pres">
      <dgm:prSet presAssocID="{A5E4658B-A4FF-426B-B57D-7C36E0B5EC3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D0F3B55-3997-4117-B04B-AB02F9553067}" type="pres">
      <dgm:prSet presAssocID="{A5E4658B-A4FF-426B-B57D-7C36E0B5EC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2733E-67DD-4A3C-A122-D8720480D32F}" type="pres">
      <dgm:prSet presAssocID="{A5E4658B-A4FF-426B-B57D-7C36E0B5EC38}" presName="negativeSpace" presStyleCnt="0"/>
      <dgm:spPr/>
      <dgm:t>
        <a:bodyPr/>
        <a:lstStyle/>
        <a:p>
          <a:endParaRPr lang="en-US"/>
        </a:p>
      </dgm:t>
    </dgm:pt>
    <dgm:pt modelId="{03CF53BD-0A36-47CB-B026-2B6BFDC1D4F3}" type="pres">
      <dgm:prSet presAssocID="{A5E4658B-A4FF-426B-B57D-7C36E0B5EC3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0F205-3098-4E20-A731-6A9C705E1A06}" srcId="{10920526-30B7-418B-BAFF-275ECB069C81}" destId="{A5E4658B-A4FF-426B-B57D-7C36E0B5EC38}" srcOrd="2" destOrd="0" parTransId="{67C31734-D5EE-496E-9473-3D4E4ABD6D50}" sibTransId="{BDC64375-2A49-40DE-8631-1D00CB8F99B7}"/>
    <dgm:cxn modelId="{89944EF0-4446-409B-9363-C3C2ECFBE5C0}" type="presOf" srcId="{10920526-30B7-418B-BAFF-275ECB069C81}" destId="{9B261908-B20F-40C1-AE8F-5B5D769448E4}" srcOrd="0" destOrd="0" presId="urn:microsoft.com/office/officeart/2005/8/layout/list1"/>
    <dgm:cxn modelId="{93051155-062C-44CC-84DA-7649FD943709}" type="presOf" srcId="{BDEDA57A-28C4-4C34-83D1-957C3F250DBA}" destId="{9E701ADA-713A-4B31-907C-DDC7AC076062}" srcOrd="1" destOrd="0" presId="urn:microsoft.com/office/officeart/2005/8/layout/list1"/>
    <dgm:cxn modelId="{F4B36F39-4FD0-4501-87A0-6DF017D9253A}" srcId="{10920526-30B7-418B-BAFF-275ECB069C81}" destId="{BDEDA57A-28C4-4C34-83D1-957C3F250DBA}" srcOrd="0" destOrd="0" parTransId="{C6610A9D-A9B1-4D89-BC1C-CA7CC6EFAC9D}" sibTransId="{0AFBEC84-8B3B-4058-81B3-C3ADB3E0C7FB}"/>
    <dgm:cxn modelId="{885683BD-9C7E-453C-8572-FF6F5A3E3048}" type="presOf" srcId="{A5E4658B-A4FF-426B-B57D-7C36E0B5EC38}" destId="{2D0F3B55-3997-4117-B04B-AB02F9553067}" srcOrd="1" destOrd="0" presId="urn:microsoft.com/office/officeart/2005/8/layout/list1"/>
    <dgm:cxn modelId="{BBB16557-3C22-455B-9FDF-CD55BDF7EF2C}" type="presOf" srcId="{196BFDD3-7A6B-4754-99D6-B325BBA7157E}" destId="{69199332-34B5-41FB-B5C1-9CFECA299237}" srcOrd="0" destOrd="0" presId="urn:microsoft.com/office/officeart/2005/8/layout/list1"/>
    <dgm:cxn modelId="{9316C629-6EE5-4F31-958B-440EFB77CAB3}" type="presOf" srcId="{BDEDA57A-28C4-4C34-83D1-957C3F250DBA}" destId="{B698DCAA-6498-4EF1-8723-26C43E938323}" srcOrd="0" destOrd="0" presId="urn:microsoft.com/office/officeart/2005/8/layout/list1"/>
    <dgm:cxn modelId="{F815C2D2-A1CF-4D08-BC90-A7AEB4B55125}" type="presOf" srcId="{196BFDD3-7A6B-4754-99D6-B325BBA7157E}" destId="{0D707838-1869-4641-B4EB-D6F30C6B5869}" srcOrd="1" destOrd="0" presId="urn:microsoft.com/office/officeart/2005/8/layout/list1"/>
    <dgm:cxn modelId="{F2106593-D0C4-4C12-943C-D29970B9DE21}" type="presOf" srcId="{A5E4658B-A4FF-426B-B57D-7C36E0B5EC38}" destId="{AD6F3002-30BE-4238-A7C0-041C24A45406}" srcOrd="0" destOrd="0" presId="urn:microsoft.com/office/officeart/2005/8/layout/list1"/>
    <dgm:cxn modelId="{28F53E74-99C3-40D4-861E-DE6C2FEA72BF}" srcId="{10920526-30B7-418B-BAFF-275ECB069C81}" destId="{196BFDD3-7A6B-4754-99D6-B325BBA7157E}" srcOrd="1" destOrd="0" parTransId="{176A0AB0-3A75-47AE-A3BB-1FC2ECD38D7F}" sibTransId="{7467D738-CC56-4E2E-BA35-B011AAD50516}"/>
    <dgm:cxn modelId="{8E9BAFBE-9906-4A0F-BA55-1D37A95C99CE}" type="presParOf" srcId="{9B261908-B20F-40C1-AE8F-5B5D769448E4}" destId="{E37C9F41-2B17-4F82-920E-DB9A571095A0}" srcOrd="0" destOrd="0" presId="urn:microsoft.com/office/officeart/2005/8/layout/list1"/>
    <dgm:cxn modelId="{A3283C1A-68B6-425A-87D3-65C5C800A58A}" type="presParOf" srcId="{E37C9F41-2B17-4F82-920E-DB9A571095A0}" destId="{B698DCAA-6498-4EF1-8723-26C43E938323}" srcOrd="0" destOrd="0" presId="urn:microsoft.com/office/officeart/2005/8/layout/list1"/>
    <dgm:cxn modelId="{04F6CA27-1AEA-4F03-B85A-098824E16417}" type="presParOf" srcId="{E37C9F41-2B17-4F82-920E-DB9A571095A0}" destId="{9E701ADA-713A-4B31-907C-DDC7AC076062}" srcOrd="1" destOrd="0" presId="urn:microsoft.com/office/officeart/2005/8/layout/list1"/>
    <dgm:cxn modelId="{8EA798BD-3C19-43E4-954C-EA521383DA27}" type="presParOf" srcId="{9B261908-B20F-40C1-AE8F-5B5D769448E4}" destId="{8C15FD46-1B8F-483A-AD78-10DF2A16BCA1}" srcOrd="1" destOrd="0" presId="urn:microsoft.com/office/officeart/2005/8/layout/list1"/>
    <dgm:cxn modelId="{71ADC385-F098-401A-9C95-B026CDA89244}" type="presParOf" srcId="{9B261908-B20F-40C1-AE8F-5B5D769448E4}" destId="{38355692-DA11-4143-BD66-F69FB02DCBEF}" srcOrd="2" destOrd="0" presId="urn:microsoft.com/office/officeart/2005/8/layout/list1"/>
    <dgm:cxn modelId="{A0F59BCA-9206-4D00-82C4-C07B2FBC645D}" type="presParOf" srcId="{9B261908-B20F-40C1-AE8F-5B5D769448E4}" destId="{649A6C13-6FB3-43BF-9182-36259C8EAF62}" srcOrd="3" destOrd="0" presId="urn:microsoft.com/office/officeart/2005/8/layout/list1"/>
    <dgm:cxn modelId="{F4A33903-0649-4172-8965-B14FD8282F08}" type="presParOf" srcId="{9B261908-B20F-40C1-AE8F-5B5D769448E4}" destId="{D6D250D6-4371-4555-84B2-45652861A983}" srcOrd="4" destOrd="0" presId="urn:microsoft.com/office/officeart/2005/8/layout/list1"/>
    <dgm:cxn modelId="{2147F5C4-EF58-47F5-8E4A-F74298BABC0C}" type="presParOf" srcId="{D6D250D6-4371-4555-84B2-45652861A983}" destId="{69199332-34B5-41FB-B5C1-9CFECA299237}" srcOrd="0" destOrd="0" presId="urn:microsoft.com/office/officeart/2005/8/layout/list1"/>
    <dgm:cxn modelId="{45889F8C-A7A3-4A81-886A-F7C25A2964C6}" type="presParOf" srcId="{D6D250D6-4371-4555-84B2-45652861A983}" destId="{0D707838-1869-4641-B4EB-D6F30C6B5869}" srcOrd="1" destOrd="0" presId="urn:microsoft.com/office/officeart/2005/8/layout/list1"/>
    <dgm:cxn modelId="{9260228C-AEE1-4802-B343-A36C96DC02E5}" type="presParOf" srcId="{9B261908-B20F-40C1-AE8F-5B5D769448E4}" destId="{FAF0D1C4-C377-493E-B126-3A9FB05A862E}" srcOrd="5" destOrd="0" presId="urn:microsoft.com/office/officeart/2005/8/layout/list1"/>
    <dgm:cxn modelId="{6DD9A59C-B244-4BD3-909F-72A9AC7A9AF4}" type="presParOf" srcId="{9B261908-B20F-40C1-AE8F-5B5D769448E4}" destId="{1BCDF8AC-D030-4F3A-9652-436B3423E22F}" srcOrd="6" destOrd="0" presId="urn:microsoft.com/office/officeart/2005/8/layout/list1"/>
    <dgm:cxn modelId="{12BDE516-49E3-40D9-8B5D-58E06F3A786E}" type="presParOf" srcId="{9B261908-B20F-40C1-AE8F-5B5D769448E4}" destId="{16994499-B1EA-4E6F-A01D-22168E7508CB}" srcOrd="7" destOrd="0" presId="urn:microsoft.com/office/officeart/2005/8/layout/list1"/>
    <dgm:cxn modelId="{4C197BF8-8E60-42E4-8C16-7B769B1739CD}" type="presParOf" srcId="{9B261908-B20F-40C1-AE8F-5B5D769448E4}" destId="{C9A993FF-F1B8-400A-B8CE-C5C683DD3B96}" srcOrd="8" destOrd="0" presId="urn:microsoft.com/office/officeart/2005/8/layout/list1"/>
    <dgm:cxn modelId="{961303FD-1D26-4817-9076-5B5EF9DC8F5D}" type="presParOf" srcId="{C9A993FF-F1B8-400A-B8CE-C5C683DD3B96}" destId="{AD6F3002-30BE-4238-A7C0-041C24A45406}" srcOrd="0" destOrd="0" presId="urn:microsoft.com/office/officeart/2005/8/layout/list1"/>
    <dgm:cxn modelId="{48AB2E87-2091-405A-A73D-34648DBDF641}" type="presParOf" srcId="{C9A993FF-F1B8-400A-B8CE-C5C683DD3B96}" destId="{2D0F3B55-3997-4117-B04B-AB02F9553067}" srcOrd="1" destOrd="0" presId="urn:microsoft.com/office/officeart/2005/8/layout/list1"/>
    <dgm:cxn modelId="{2BD257E2-F866-431F-A0EB-1FC5EBE36B2A}" type="presParOf" srcId="{9B261908-B20F-40C1-AE8F-5B5D769448E4}" destId="{B732733E-67DD-4A3C-A122-D8720480D32F}" srcOrd="9" destOrd="0" presId="urn:microsoft.com/office/officeart/2005/8/layout/list1"/>
    <dgm:cxn modelId="{3E7AF3C5-ECB9-4C7B-8361-1D4CAAD9367A}" type="presParOf" srcId="{9B261908-B20F-40C1-AE8F-5B5D769448E4}" destId="{03CF53BD-0A36-47CB-B026-2B6BFDC1D4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7FBF7-1C82-48B7-8DB1-0670A8E5DDB0}">
      <dsp:nvSpPr>
        <dsp:cNvPr id="0" name=""/>
        <dsp:cNvSpPr/>
      </dsp:nvSpPr>
      <dsp:spPr>
        <a:xfrm>
          <a:off x="2681907" y="1638063"/>
          <a:ext cx="2082049" cy="1801056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Kepentingan</a:t>
          </a:r>
          <a:r>
            <a:rPr lang="en-US" sz="2400" b="1" kern="12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rangkaian</a:t>
          </a:r>
          <a:r>
            <a:rPr lang="en-US" sz="2400" b="1" kern="12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komputer</a:t>
          </a:r>
          <a:r>
            <a:rPr lang="en-US" sz="2400" b="1" kern="12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dan</a:t>
          </a:r>
          <a:r>
            <a:rPr lang="en-US" sz="2400" b="1" kern="1200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rPr>
            <a:t>komunikasi</a:t>
          </a:r>
          <a:endParaRPr lang="en-US" sz="2400" b="1" kern="1200" dirty="0">
            <a:solidFill>
              <a:schemeClr val="bg1"/>
            </a:solidFill>
            <a:latin typeface="Adobe Arabic" pitchFamily="18" charset="-78"/>
            <a:cs typeface="Adobe Arabic" pitchFamily="18" charset="-78"/>
          </a:endParaRPr>
        </a:p>
      </dsp:txBody>
      <dsp:txXfrm>
        <a:off x="3026932" y="1936523"/>
        <a:ext cx="1391999" cy="1204136"/>
      </dsp:txXfrm>
    </dsp:sp>
    <dsp:sp modelId="{F92B3060-1993-45DD-9BC9-82170A5A180F}">
      <dsp:nvSpPr>
        <dsp:cNvPr id="0" name=""/>
        <dsp:cNvSpPr/>
      </dsp:nvSpPr>
      <dsp:spPr>
        <a:xfrm>
          <a:off x="3985670" y="776378"/>
          <a:ext cx="785551" cy="6768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84CDA-2634-4560-AE57-EAC9391CE4E6}">
      <dsp:nvSpPr>
        <dsp:cNvPr id="0" name=""/>
        <dsp:cNvSpPr/>
      </dsp:nvSpPr>
      <dsp:spPr>
        <a:xfrm>
          <a:off x="2873694" y="0"/>
          <a:ext cx="1706224" cy="147608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Kongsi Fail</a:t>
          </a:r>
          <a:endParaRPr lang="en-US" sz="2800" b="1" kern="1200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sp:txBody>
      <dsp:txXfrm>
        <a:off x="3156452" y="244619"/>
        <a:ext cx="1140708" cy="986846"/>
      </dsp:txXfrm>
    </dsp:sp>
    <dsp:sp modelId="{4724FA4B-C4EB-4E03-897E-4F9427084E8C}">
      <dsp:nvSpPr>
        <dsp:cNvPr id="0" name=""/>
        <dsp:cNvSpPr/>
      </dsp:nvSpPr>
      <dsp:spPr>
        <a:xfrm>
          <a:off x="4902469" y="2041739"/>
          <a:ext cx="785551" cy="6768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2E7C3-F3B2-4974-9137-FD8428D2C64C}">
      <dsp:nvSpPr>
        <dsp:cNvPr id="0" name=""/>
        <dsp:cNvSpPr/>
      </dsp:nvSpPr>
      <dsp:spPr>
        <a:xfrm>
          <a:off x="4438500" y="907891"/>
          <a:ext cx="1706224" cy="147608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80000"/>
            <a:hueOff val="2452"/>
            <a:satOff val="2584"/>
            <a:lumOff val="28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Kongsi Talian Internet</a:t>
          </a:r>
          <a:endParaRPr lang="en-US" sz="2400" kern="1200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sp:txBody>
      <dsp:txXfrm>
        <a:off x="4721258" y="1152510"/>
        <a:ext cx="1140708" cy="986846"/>
      </dsp:txXfrm>
    </dsp:sp>
    <dsp:sp modelId="{F8EB0806-1870-4513-8105-D981C90BEB2B}">
      <dsp:nvSpPr>
        <dsp:cNvPr id="0" name=""/>
        <dsp:cNvSpPr/>
      </dsp:nvSpPr>
      <dsp:spPr>
        <a:xfrm>
          <a:off x="4265601" y="3470094"/>
          <a:ext cx="785551" cy="6768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8097A-5EDD-4009-80F1-4B7E28BFE577}">
      <dsp:nvSpPr>
        <dsp:cNvPr id="0" name=""/>
        <dsp:cNvSpPr/>
      </dsp:nvSpPr>
      <dsp:spPr>
        <a:xfrm>
          <a:off x="4438500" y="2692699"/>
          <a:ext cx="1706224" cy="147608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80000"/>
            <a:hueOff val="4904"/>
            <a:satOff val="5168"/>
            <a:lumOff val="5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Kongsi</a:t>
          </a:r>
          <a:r>
            <a:rPr lang="en-US" sz="2400" b="1" kern="1200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Perkakasan</a:t>
          </a:r>
          <a:endParaRPr lang="en-US" sz="2000" kern="1200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sp:txBody>
      <dsp:txXfrm>
        <a:off x="4721258" y="2937318"/>
        <a:ext cx="1140708" cy="986846"/>
      </dsp:txXfrm>
    </dsp:sp>
    <dsp:sp modelId="{789B8621-4791-45CF-9CB1-9BF2E6488C1D}">
      <dsp:nvSpPr>
        <dsp:cNvPr id="0" name=""/>
        <dsp:cNvSpPr/>
      </dsp:nvSpPr>
      <dsp:spPr>
        <a:xfrm>
          <a:off x="2685782" y="3618362"/>
          <a:ext cx="785551" cy="6768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04419-EEE6-4EF1-BBFC-070ABF10275D}">
      <dsp:nvSpPr>
        <dsp:cNvPr id="0" name=""/>
        <dsp:cNvSpPr/>
      </dsp:nvSpPr>
      <dsp:spPr>
        <a:xfrm>
          <a:off x="2722958" y="3601606"/>
          <a:ext cx="2007697" cy="147608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80000"/>
            <a:hueOff val="7355"/>
            <a:satOff val="7751"/>
            <a:lumOff val="84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Galakkan</a:t>
          </a:r>
          <a:r>
            <a:rPr lang="en-US" sz="2400" b="1" kern="1200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perdaganagan</a:t>
          </a:r>
          <a:r>
            <a:rPr lang="en-US" sz="2400" b="1" kern="1200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Elektronik</a:t>
          </a:r>
          <a:endParaRPr lang="en-US" sz="2400" kern="1200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sp:txBody>
      <dsp:txXfrm>
        <a:off x="3030838" y="3827964"/>
        <a:ext cx="1391937" cy="1023368"/>
      </dsp:txXfrm>
    </dsp:sp>
    <dsp:sp modelId="{494A1CC7-2CF6-4758-9E64-41D357606036}">
      <dsp:nvSpPr>
        <dsp:cNvPr id="0" name=""/>
        <dsp:cNvSpPr/>
      </dsp:nvSpPr>
      <dsp:spPr>
        <a:xfrm>
          <a:off x="1753969" y="2353509"/>
          <a:ext cx="785551" cy="6768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2487B-89AF-4B8B-BE16-BF710920EFDD}">
      <dsp:nvSpPr>
        <dsp:cNvPr id="0" name=""/>
        <dsp:cNvSpPr/>
      </dsp:nvSpPr>
      <dsp:spPr>
        <a:xfrm>
          <a:off x="1301623" y="2693715"/>
          <a:ext cx="1706224" cy="147608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80000"/>
            <a:hueOff val="9807"/>
            <a:satOff val="10335"/>
            <a:lumOff val="11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Peluang</a:t>
          </a:r>
          <a:r>
            <a:rPr lang="en-US" sz="2400" b="1" kern="1200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Pendidikan</a:t>
          </a:r>
          <a:r>
            <a:rPr lang="en-US" sz="2400" b="1" kern="1200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Meluas</a:t>
          </a:r>
          <a:endParaRPr lang="en-US" sz="2400" kern="1200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sp:txBody>
      <dsp:txXfrm>
        <a:off x="1584381" y="2938334"/>
        <a:ext cx="1140708" cy="986846"/>
      </dsp:txXfrm>
    </dsp:sp>
    <dsp:sp modelId="{2FC92361-D391-435F-880A-D6451B67ABAA}">
      <dsp:nvSpPr>
        <dsp:cNvPr id="0" name=""/>
        <dsp:cNvSpPr/>
      </dsp:nvSpPr>
      <dsp:spPr>
        <a:xfrm>
          <a:off x="1170474" y="905860"/>
          <a:ext cx="1968522" cy="147608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80000"/>
            <a:hueOff val="12259"/>
            <a:satOff val="12919"/>
            <a:lumOff val="14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Proses </a:t>
          </a:r>
          <a:r>
            <a:rPr lang="en-US" sz="2400" b="1" kern="1200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Komunikasi</a:t>
          </a:r>
          <a:r>
            <a:rPr lang="en-US" sz="2400" b="1" kern="1200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 yang </a:t>
          </a:r>
          <a:r>
            <a:rPr lang="en-US" sz="2400" b="1" kern="1200" dirty="0" err="1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rPr>
            <a:t>pelbagai</a:t>
          </a:r>
          <a:endParaRPr lang="en-US" sz="2400" kern="1200" dirty="0">
            <a:solidFill>
              <a:schemeClr val="tx1"/>
            </a:solidFill>
            <a:latin typeface="Adobe Arabic" pitchFamily="18" charset="-78"/>
            <a:cs typeface="Adobe Arabic" pitchFamily="18" charset="-78"/>
          </a:endParaRPr>
        </a:p>
      </dsp:txBody>
      <dsp:txXfrm>
        <a:off x="1475090" y="1134274"/>
        <a:ext cx="1359290" cy="1019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C9F41-2076-4618-BD0D-731C556173CF}">
      <dsp:nvSpPr>
        <dsp:cNvPr id="0" name=""/>
        <dsp:cNvSpPr/>
      </dsp:nvSpPr>
      <dsp:spPr>
        <a:xfrm>
          <a:off x="0" y="851590"/>
          <a:ext cx="7315200" cy="781200"/>
        </a:xfrm>
        <a:prstGeom prst="rect">
          <a:avLst/>
        </a:prstGeom>
        <a:solidFill>
          <a:schemeClr val="accent3">
            <a:lumMod val="7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49FF7-C19D-40B7-A38B-A5B4FE594334}">
      <dsp:nvSpPr>
        <dsp:cNvPr id="0" name=""/>
        <dsp:cNvSpPr/>
      </dsp:nvSpPr>
      <dsp:spPr>
        <a:xfrm>
          <a:off x="365760" y="53725"/>
          <a:ext cx="5120640" cy="1255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LAN (Local Area Network)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smtClean="0">
              <a:latin typeface="Arial" panose="020B0604020202020204" pitchFamily="34" charset="0"/>
              <a:cs typeface="Arial" panose="020B0604020202020204" pitchFamily="34" charset="0"/>
            </a:rPr>
            <a:t>Rangkaian Kawasan Setempat</a:t>
          </a:r>
          <a:endParaRPr lang="en-US" sz="24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045" y="115010"/>
        <a:ext cx="4998070" cy="1132855"/>
      </dsp:txXfrm>
    </dsp:sp>
    <dsp:sp modelId="{CE1A2B66-8711-4DBC-9E3E-2DFFE0AB4A3B}">
      <dsp:nvSpPr>
        <dsp:cNvPr id="0" name=""/>
        <dsp:cNvSpPr/>
      </dsp:nvSpPr>
      <dsp:spPr>
        <a:xfrm>
          <a:off x="0" y="2669554"/>
          <a:ext cx="7315200" cy="781200"/>
        </a:xfrm>
        <a:prstGeom prst="rect">
          <a:avLst/>
        </a:prstGeom>
        <a:solidFill>
          <a:schemeClr val="accent3">
            <a:lumMod val="75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A0D3C-E3BA-4F07-9508-CD25BBE56052}">
      <dsp:nvSpPr>
        <dsp:cNvPr id="0" name=""/>
        <dsp:cNvSpPr/>
      </dsp:nvSpPr>
      <dsp:spPr>
        <a:xfrm>
          <a:off x="365760" y="1800190"/>
          <a:ext cx="5120640" cy="13269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MAN (Metropolitan Area Network)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smtClean="0">
              <a:latin typeface="Arial" panose="020B0604020202020204" pitchFamily="34" charset="0"/>
              <a:cs typeface="Arial" panose="020B0604020202020204" pitchFamily="34" charset="0"/>
            </a:rPr>
            <a:t>Rangkaian Kawasan Metropolitan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535" y="1864965"/>
        <a:ext cx="4991090" cy="1197374"/>
      </dsp:txXfrm>
    </dsp:sp>
    <dsp:sp modelId="{FB5EFEBA-B148-41D5-BEDD-5CD6B3BC94D4}">
      <dsp:nvSpPr>
        <dsp:cNvPr id="0" name=""/>
        <dsp:cNvSpPr/>
      </dsp:nvSpPr>
      <dsp:spPr>
        <a:xfrm>
          <a:off x="0" y="4425107"/>
          <a:ext cx="7315200" cy="781200"/>
        </a:xfrm>
        <a:prstGeom prst="rect">
          <a:avLst/>
        </a:prstGeom>
        <a:solidFill>
          <a:schemeClr val="bg2">
            <a:lumMod val="60000"/>
            <a:lumOff val="4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37C3D-1F32-4DFA-9D03-57D895F3AAB3}">
      <dsp:nvSpPr>
        <dsp:cNvPr id="0" name=""/>
        <dsp:cNvSpPr/>
      </dsp:nvSpPr>
      <dsp:spPr>
        <a:xfrm>
          <a:off x="365760" y="3618154"/>
          <a:ext cx="5120640" cy="126451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WAN (WideArea Network)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smtClean="0">
              <a:latin typeface="Arial" panose="020B0604020202020204" pitchFamily="34" charset="0"/>
              <a:cs typeface="Arial" panose="020B0604020202020204" pitchFamily="34" charset="0"/>
            </a:rPr>
            <a:t>Rangkaian Kawasan Luas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488" y="3679882"/>
        <a:ext cx="4997184" cy="1141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0CDCD4-CD15-4862-B1EC-A0830985C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EB80-B944-460A-8974-680B94F58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4754B-EBAD-441D-9215-DC4567C7D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DB937-FF70-458F-9A54-326C4DD28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E7876-85AD-4479-9C81-C1386789C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F38E5-157D-44DF-8C40-B0224E59B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F38E5-157D-44DF-8C40-B0224E59B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01226-8442-42ED-B1D2-7090889D8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797D1-C824-4779-9D82-17BA43A78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65466-53CE-45C9-8063-F153F075C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75FEC-4C04-4A63-A9AD-7EEEA99AE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3B50-9CB4-4DFF-884B-2AB146F79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80ED7-4E65-440D-9621-BA1484747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66DC7F-F594-478E-9152-650489D137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4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3.png"/><Relationship Id="rId2" Type="http://schemas.openxmlformats.org/officeDocument/2006/relationships/image" Target="../media/image14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image" Target="../media/image7.png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3.png"/><Relationship Id="rId2" Type="http://schemas.openxmlformats.org/officeDocument/2006/relationships/image" Target="../media/image15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image" Target="../media/image7.png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3.png"/><Relationship Id="rId2" Type="http://schemas.openxmlformats.org/officeDocument/2006/relationships/image" Target="../media/image16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image" Target="../media/image7.png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image" Target="../media/image8.png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32.xml"/><Relationship Id="rId18" Type="http://schemas.openxmlformats.org/officeDocument/2006/relationships/slide" Target="slide2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3.xml"/><Relationship Id="rId7" Type="http://schemas.openxmlformats.org/officeDocument/2006/relationships/slide" Target="slide3.xml"/><Relationship Id="rId12" Type="http://schemas.openxmlformats.org/officeDocument/2006/relationships/slide" Target="slide22.xml"/><Relationship Id="rId17" Type="http://schemas.openxmlformats.org/officeDocument/2006/relationships/image" Target="../media/image6.png"/><Relationship Id="rId2" Type="http://schemas.openxmlformats.org/officeDocument/2006/relationships/diagramData" Target="../diagrams/data3.xml"/><Relationship Id="rId16" Type="http://schemas.openxmlformats.org/officeDocument/2006/relationships/image" Target="../media/image3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diagramColors" Target="../diagrams/colors3.xml"/><Relationship Id="rId15" Type="http://schemas.openxmlformats.org/officeDocument/2006/relationships/slide" Target="slide46.xml"/><Relationship Id="rId10" Type="http://schemas.openxmlformats.org/officeDocument/2006/relationships/slide" Target="slide8.xml"/><Relationship Id="rId19" Type="http://schemas.openxmlformats.org/officeDocument/2006/relationships/image" Target="../media/image7.png"/><Relationship Id="rId4" Type="http://schemas.openxmlformats.org/officeDocument/2006/relationships/diagramQuickStyle" Target="../diagrams/quickStyle3.xml"/><Relationship Id="rId9" Type="http://schemas.openxmlformats.org/officeDocument/2006/relationships/slide" Target="slide5.xml"/><Relationship Id="rId14" Type="http://schemas.openxmlformats.org/officeDocument/2006/relationships/slide" Target="slide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17.gif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18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6.png"/><Relationship Id="rId1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slide" Target="slide8.xml"/><Relationship Id="rId12" Type="http://schemas.openxmlformats.org/officeDocument/2006/relationships/image" Target="../media/image5.png"/><Relationship Id="rId17" Type="http://schemas.openxmlformats.org/officeDocument/2006/relationships/slide" Target="slide46.xml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image" Target="../media/image7.png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20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21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32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21" Type="http://schemas.microsoft.com/office/2007/relationships/diagramDrawing" Target="../diagrams/drawing4.xml"/><Relationship Id="rId7" Type="http://schemas.openxmlformats.org/officeDocument/2006/relationships/slide" Target="slide3.xml"/><Relationship Id="rId12" Type="http://schemas.openxmlformats.org/officeDocument/2006/relationships/slide" Target="slide22.xml"/><Relationship Id="rId17" Type="http://schemas.openxmlformats.org/officeDocument/2006/relationships/slide" Target="slide2.xml"/><Relationship Id="rId2" Type="http://schemas.openxmlformats.org/officeDocument/2006/relationships/diagramData" Target="../diagrams/data4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diagramColors" Target="../diagrams/colors4.xml"/><Relationship Id="rId15" Type="http://schemas.openxmlformats.org/officeDocument/2006/relationships/slide" Target="slide46.xml"/><Relationship Id="rId10" Type="http://schemas.openxmlformats.org/officeDocument/2006/relationships/slide" Target="slide8.xml"/><Relationship Id="rId19" Type="http://schemas.openxmlformats.org/officeDocument/2006/relationships/image" Target="../media/image8.png"/><Relationship Id="rId4" Type="http://schemas.openxmlformats.org/officeDocument/2006/relationships/diagramQuickStyle" Target="../diagrams/quickStyle4.xml"/><Relationship Id="rId9" Type="http://schemas.openxmlformats.org/officeDocument/2006/relationships/slide" Target="slide5.xml"/><Relationship Id="rId14" Type="http://schemas.openxmlformats.org/officeDocument/2006/relationships/slide" Target="slide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23.gif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24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2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9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0.jpeg"/><Relationship Id="rId5" Type="http://schemas.openxmlformats.org/officeDocument/2006/relationships/slide" Target="slide5.xml"/><Relationship Id="rId15" Type="http://schemas.openxmlformats.org/officeDocument/2006/relationships/slide" Target="slide2.xml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6.xml"/><Relationship Id="rId1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slide" Target="slide5.xml"/><Relationship Id="rId12" Type="http://schemas.openxmlformats.org/officeDocument/2006/relationships/slide" Target="slide40.xml"/><Relationship Id="rId17" Type="http://schemas.openxmlformats.org/officeDocument/2006/relationships/image" Target="../media/image8.png"/><Relationship Id="rId2" Type="http://schemas.openxmlformats.org/officeDocument/2006/relationships/image" Target="../media/image11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slide" Target="slide32.xml"/><Relationship Id="rId5" Type="http://schemas.openxmlformats.org/officeDocument/2006/relationships/slide" Target="slide3.xml"/><Relationship Id="rId15" Type="http://schemas.openxmlformats.org/officeDocument/2006/relationships/slide" Target="slide2.xml"/><Relationship Id="rId10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slide" Target="slide14.xml"/><Relationship Id="rId1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32.xml"/><Relationship Id="rId18" Type="http://schemas.openxmlformats.org/officeDocument/2006/relationships/slide" Target="slide2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5.xml"/><Relationship Id="rId7" Type="http://schemas.openxmlformats.org/officeDocument/2006/relationships/slide" Target="slide3.xml"/><Relationship Id="rId12" Type="http://schemas.openxmlformats.org/officeDocument/2006/relationships/slide" Target="slide22.xml"/><Relationship Id="rId17" Type="http://schemas.openxmlformats.org/officeDocument/2006/relationships/image" Target="../media/image6.png"/><Relationship Id="rId2" Type="http://schemas.openxmlformats.org/officeDocument/2006/relationships/diagramData" Target="../diagrams/data5.xml"/><Relationship Id="rId16" Type="http://schemas.openxmlformats.org/officeDocument/2006/relationships/image" Target="../media/image3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diagramColors" Target="../diagrams/colors5.xml"/><Relationship Id="rId15" Type="http://schemas.openxmlformats.org/officeDocument/2006/relationships/slide" Target="slide46.xml"/><Relationship Id="rId10" Type="http://schemas.openxmlformats.org/officeDocument/2006/relationships/slide" Target="slide8.xml"/><Relationship Id="rId19" Type="http://schemas.openxmlformats.org/officeDocument/2006/relationships/image" Target="../media/image7.png"/><Relationship Id="rId4" Type="http://schemas.openxmlformats.org/officeDocument/2006/relationships/diagramQuickStyle" Target="../diagrams/quickStyle5.xml"/><Relationship Id="rId9" Type="http://schemas.openxmlformats.org/officeDocument/2006/relationships/slide" Target="slide5.xml"/><Relationship Id="rId1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29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30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31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12" Type="http://schemas.openxmlformats.org/officeDocument/2006/relationships/slide" Target="slide46.xml"/><Relationship Id="rId17" Type="http://schemas.openxmlformats.org/officeDocument/2006/relationships/image" Target="../media/image8.png"/><Relationship Id="rId2" Type="http://schemas.openxmlformats.org/officeDocument/2006/relationships/image" Target="../media/image31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40.xml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46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32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21" Type="http://schemas.microsoft.com/office/2007/relationships/diagramDrawing" Target="../diagrams/drawing1.xml"/><Relationship Id="rId7" Type="http://schemas.openxmlformats.org/officeDocument/2006/relationships/slide" Target="slide3.xml"/><Relationship Id="rId12" Type="http://schemas.openxmlformats.org/officeDocument/2006/relationships/slide" Target="slide22.xml"/><Relationship Id="rId17" Type="http://schemas.openxmlformats.org/officeDocument/2006/relationships/slide" Target="slide2.xml"/><Relationship Id="rId2" Type="http://schemas.openxmlformats.org/officeDocument/2006/relationships/diagramData" Target="../diagrams/data1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diagramColors" Target="../diagrams/colors1.xml"/><Relationship Id="rId15" Type="http://schemas.openxmlformats.org/officeDocument/2006/relationships/slide" Target="slide46.xml"/><Relationship Id="rId10" Type="http://schemas.openxmlformats.org/officeDocument/2006/relationships/slide" Target="slide8.xml"/><Relationship Id="rId19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slide" Target="slide5.xml"/><Relationship Id="rId14" Type="http://schemas.openxmlformats.org/officeDocument/2006/relationships/slide" Target="slide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image" Target="../media/image8.png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46.xml"/><Relationship Id="rId5" Type="http://schemas.openxmlformats.org/officeDocument/2006/relationships/slide" Target="slide5.xml"/><Relationship Id="rId15" Type="http://schemas.openxmlformats.org/officeDocument/2006/relationships/image" Target="../media/image8.png"/><Relationship Id="rId10" Type="http://schemas.openxmlformats.org/officeDocument/2006/relationships/slide" Target="slide40.xml"/><Relationship Id="rId4" Type="http://schemas.openxmlformats.org/officeDocument/2006/relationships/audio" Target="../media/audio1.wav"/><Relationship Id="rId9" Type="http://schemas.openxmlformats.org/officeDocument/2006/relationships/slide" Target="slide32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32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21" Type="http://schemas.microsoft.com/office/2007/relationships/diagramDrawing" Target="../diagrams/drawing2.xml"/><Relationship Id="rId7" Type="http://schemas.openxmlformats.org/officeDocument/2006/relationships/slide" Target="slide3.xml"/><Relationship Id="rId12" Type="http://schemas.openxmlformats.org/officeDocument/2006/relationships/slide" Target="slide22.xml"/><Relationship Id="rId17" Type="http://schemas.openxmlformats.org/officeDocument/2006/relationships/slide" Target="slide2.xml"/><Relationship Id="rId2" Type="http://schemas.openxmlformats.org/officeDocument/2006/relationships/diagramData" Target="../diagrams/data2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diagramColors" Target="../diagrams/colors2.xml"/><Relationship Id="rId15" Type="http://schemas.openxmlformats.org/officeDocument/2006/relationships/slide" Target="slide46.xml"/><Relationship Id="rId10" Type="http://schemas.openxmlformats.org/officeDocument/2006/relationships/slide" Target="slide8.xml"/><Relationship Id="rId19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slide" Target="slide5.xml"/><Relationship Id="rId14" Type="http://schemas.openxmlformats.org/officeDocument/2006/relationships/slide" Target="slide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6.xml"/><Relationship Id="rId18" Type="http://schemas.openxmlformats.org/officeDocument/2006/relationships/image" Target="../media/image3.png"/><Relationship Id="rId3" Type="http://schemas.openxmlformats.org/officeDocument/2006/relationships/image" Target="../media/image13.jpeg"/><Relationship Id="rId7" Type="http://schemas.openxmlformats.org/officeDocument/2006/relationships/slide" Target="slide5.xml"/><Relationship Id="rId12" Type="http://schemas.openxmlformats.org/officeDocument/2006/relationships/slide" Target="slide40.xml"/><Relationship Id="rId17" Type="http://schemas.openxmlformats.org/officeDocument/2006/relationships/image" Target="../media/image8.png"/><Relationship Id="rId2" Type="http://schemas.openxmlformats.org/officeDocument/2006/relationships/image" Target="../media/image12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slide" Target="slide32.xml"/><Relationship Id="rId5" Type="http://schemas.openxmlformats.org/officeDocument/2006/relationships/slide" Target="slide3.xml"/><Relationship Id="rId15" Type="http://schemas.openxmlformats.org/officeDocument/2006/relationships/slide" Target="slide2.xml"/><Relationship Id="rId10" Type="http://schemas.openxmlformats.org/officeDocument/2006/relationships/slide" Target="slide22.xml"/><Relationship Id="rId4" Type="http://schemas.openxmlformats.org/officeDocument/2006/relationships/image" Target="../media/image9.png"/><Relationship Id="rId9" Type="http://schemas.openxmlformats.org/officeDocument/2006/relationships/slide" Target="slide14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21602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57400" y="922040"/>
            <a:ext cx="72008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Eras Bold IT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Eras Bold IT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Eras Bold IT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Eras Bold IT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Eras Bold IT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Eras Bold IT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Eras Bold IT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Eras Bold ITC" pitchFamily="34" charset="0"/>
              </a:defRPr>
            </a:lvl9pPr>
          </a:lstStyle>
          <a:p>
            <a:pPr algn="ctr"/>
            <a:r>
              <a:rPr lang="en-US" sz="4400" kern="0" dirty="0" smtClean="0">
                <a:latin typeface="Aharoni" panose="02010803020104030203" pitchFamily="2" charset="-79"/>
                <a:ea typeface="BatangChe" pitchFamily="49" charset="-127"/>
                <a:cs typeface="Aharoni" panose="02010803020104030203" pitchFamily="2" charset="-79"/>
              </a:rPr>
              <a:t>TEKNOLOGI MAKLUMAT DAN KOMUNIKASI</a:t>
            </a:r>
            <a:endParaRPr lang="en-US" sz="4400" kern="0" dirty="0">
              <a:latin typeface="Aharoni" panose="02010803020104030203" pitchFamily="2" charset="-79"/>
              <a:ea typeface="BatangChe" pitchFamily="49" charset="-127"/>
              <a:cs typeface="Aharoni" panose="02010803020104030203" pitchFamily="2" charset="-79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09600" y="4227639"/>
            <a:ext cx="6858000" cy="1752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scene3d>
            <a:camera prst="perspectiveBelow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000" b="1" dirty="0"/>
              <a:t>RANGKAIAN KOMPUTER DAN KOMUNIKASI</a:t>
            </a:r>
            <a:endParaRPr lang="en-US" sz="4000" kern="0" dirty="0">
              <a:solidFill>
                <a:schemeClr val="accent2"/>
              </a:solidFill>
              <a:latin typeface="Tekton Pro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4626" y="3276600"/>
            <a:ext cx="4495800" cy="923330"/>
          </a:xfrm>
          <a:prstGeom prst="rect">
            <a:avLst/>
          </a:prstGeom>
          <a:noFill/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BAB </a:t>
            </a:r>
            <a:r>
              <a:rPr lang="en-US" sz="54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n-MY" sz="54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9">
            <a:hlinkClick r:id="rId2" action="ppaction://hlinksldjump" tooltip="ENTER" highlightClick="1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5429" y="5689607"/>
            <a:ext cx="1278431" cy="1278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 MEDIA INSTRUKSIONAL (BAHAN BANTU MENGAJAR)</a:t>
            </a:r>
            <a:endParaRPr lang="en-US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86000"/>
            <a:ext cx="3695700" cy="4838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TINGKATAN 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95700" y="2286000"/>
            <a:ext cx="5448300" cy="483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rId5" action="ppaction://hlinksldjump" highlightClick="1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5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JENIS RANGKAIAN KOMPUTER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228600" y="2514600"/>
            <a:ext cx="6858000" cy="40386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iaitu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metropolitan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bandar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Beroperasi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sekolah-sekolah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6927" y="1447800"/>
            <a:ext cx="4883727" cy="984492"/>
            <a:chOff x="365760" y="1810022"/>
            <a:chExt cx="5120640" cy="984492"/>
          </a:xfrm>
        </p:grpSpPr>
        <p:sp>
          <p:nvSpPr>
            <p:cNvPr id="35" name="Rounded Rectangle 34"/>
            <p:cNvSpPr/>
            <p:nvPr/>
          </p:nvSpPr>
          <p:spPr>
            <a:xfrm>
              <a:off x="365760" y="1810022"/>
              <a:ext cx="5120640" cy="98449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413819" y="1858081"/>
              <a:ext cx="5024522" cy="888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3548" tIns="0" rIns="193548" bIns="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 (Metropolitan Area Network)</a:t>
              </a:r>
            </a:p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Rangkaian</a:t>
              </a:r>
              <a:r>
                <a:rPr lang="en-US" sz="2000" b="1" i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Kawasan</a:t>
              </a:r>
              <a:r>
                <a:rPr lang="en-US" sz="2000" b="1" i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Metropolitan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4" descr="https://encrypted-tbn3.google.com/images?q=tbn:ANd9GcSbJARK5iUNawRLoVqsoGbR6nnwmwK_KADsgOXQpLLgUxLNtWUL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4486" y="4502437"/>
            <a:ext cx="2286000" cy="2092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4" name="TextBox 43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5" name="TextBox 44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6" name="TextBox 45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7" name="TextBox 46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8" name="TextBox 47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9" name="TextBox 48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50" name="TextBox 49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1" name="TextBox 50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38" name="Picture 37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9" name="Picture 38">
            <a:hlinkClick r:id="rId14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52" name="Picture 51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13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JENIS RANGKAIAN KOMPUTER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228600" y="2514600"/>
            <a:ext cx="7086600" cy="40386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kombinasi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pelbagai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satelit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penghantaran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lain.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2400" y="1447800"/>
            <a:ext cx="4953000" cy="938186"/>
            <a:chOff x="365760" y="3158834"/>
            <a:chExt cx="5120640" cy="938186"/>
          </a:xfrm>
        </p:grpSpPr>
        <p:sp>
          <p:nvSpPr>
            <p:cNvPr id="28" name="Rounded Rectangle 27"/>
            <p:cNvSpPr/>
            <p:nvPr/>
          </p:nvSpPr>
          <p:spPr>
            <a:xfrm>
              <a:off x="365760" y="3158834"/>
              <a:ext cx="5120640" cy="93818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11558" y="3204632"/>
              <a:ext cx="5029044" cy="8465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3548" tIns="0" rIns="193548" bIns="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WAN (</a:t>
              </a:r>
              <a:r>
                <a:rPr lang="en-US" sz="2300" b="1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WideArea</a:t>
              </a:r>
              <a:r>
                <a:rPr lang="en-US" sz="23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Network)</a:t>
              </a:r>
            </a:p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i="1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Rangkaian</a:t>
              </a:r>
              <a:r>
                <a:rPr lang="en-US" sz="2300" b="1" i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i="1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Kawasan</a:t>
              </a:r>
              <a:r>
                <a:rPr lang="en-US" sz="2300" b="1" i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i="1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Luas</a:t>
              </a:r>
              <a:endParaRPr lang="en-US" sz="23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2" descr="https://encrypted-tbn3.google.com/images?q=tbn:ANd9GcR9sl1jxsdiPEDh_OsG_84h7zqwV8bggu_N7Pft_M6rYzWadff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627" y="4173565"/>
            <a:ext cx="3034145" cy="2750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3" name="TextBox 42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4" name="TextBox 43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5" name="TextBox 44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6" name="TextBox 45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7" name="TextBox 46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8" name="TextBox 47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9" name="TextBox 48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0" name="TextBox 49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32" name="Picture 31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8" name="Picture 37">
            <a:hlinkClick r:id="rId14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9" name="Picture 38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15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JENIS RANGKAIAN KOMPUTER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2" name="Picture 2" descr="http://2.bp.blogspot.com/-30Gdcvn25MM/Ti1-FhJVr_I/AAAAAAAAAA4/KbG81jdtILE/s1600/lan-man-wan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5791200" cy="4343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7" name="TextBox 36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38" name="TextBox 37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9" name="TextBox 38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2" name="TextBox 41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3" name="TextBox 42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4" name="TextBox 43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5" name="TextBox 44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6" name="TextBox 45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33" name="Picture 32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4" name="Picture 33">
            <a:hlinkClick r:id="rId14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5" name="Picture 34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47" name="Picture 46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69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28" name="Rectangle 27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PERBEZAAN ANTARA JENIS  RANGKAIAN KOMPUTER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2714676"/>
              </p:ext>
            </p:extLst>
          </p:nvPr>
        </p:nvGraphicFramePr>
        <p:xfrm>
          <a:off x="209550" y="1290181"/>
          <a:ext cx="6972300" cy="5446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75"/>
                <a:gridCol w="1743075"/>
                <a:gridCol w="1743075"/>
                <a:gridCol w="1743075"/>
              </a:tblGrid>
              <a:tr h="50938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0994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Saiz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Kecil –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meliputi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kawasan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bangunan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Besar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Meliputi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kawasan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bnadar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Sangat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Besar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Meliputi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kawasan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negara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dunia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641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Rendah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kerana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hanya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meliputi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kawasan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kecil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kerana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meliputi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kawasan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Sangat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kerana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meliputi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kawasan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sangat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luas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5574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Penghantaran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Twisted Pair Cable, Fiber Optic</a:t>
                      </a:r>
                    </a:p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Radiowave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 Optic</a:t>
                      </a:r>
                    </a:p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Radiowave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Optik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Satelit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4" name="TextBox 33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35" name="TextBox 34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6" name="TextBox 35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37" name="TextBox 36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38" name="TextBox 37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39" name="TextBox 38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0" name="TextBox 39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1" name="TextBox 40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26" name="Picture 25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1" name="Picture 30">
            <a:hlinkClick r:id="rId13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42" name="Picture 41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02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SENIBINA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2734452950"/>
              </p:ext>
            </p:extLst>
          </p:nvPr>
        </p:nvGraphicFramePr>
        <p:xfrm>
          <a:off x="609600" y="1419385"/>
          <a:ext cx="64770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1" name="TextBox 30">
            <a:hlinkClick r:id="rId7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33" name="TextBox 32">
            <a:hlinkClick r:id="rId9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4" name="TextBox 33">
            <a:hlinkClick r:id="rId10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35" name="TextBox 34">
            <a:hlinkClick r:id="rId11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36" name="TextBox 35">
            <a:hlinkClick r:id="rId12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37" name="TextBox 36">
            <a:hlinkClick r:id="rId13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38" name="TextBox 37">
            <a:hlinkClick r:id="rId14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9" name="TextBox 38">
            <a:hlinkClick r:id="rId15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42" name="Picture 41">
            <a:hlinkClick r:id="rId15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nextslide" tooltip="NEXT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27" name="Picture 26">
            <a:hlinkClick r:id="rId18" action="ppaction://hlinksldjump" tooltip="HOME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 tooltip="PREVIOUS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97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SENIBINA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228600" y="2667000"/>
            <a:ext cx="69342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bertindak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sebgai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(server)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bertindak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(client).</a:t>
            </a:r>
          </a:p>
          <a:p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(server)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dikhaskan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menjalankan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keperluan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pangkalan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cetakan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permainan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(Client) –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mengakses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meminta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(server).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8600" y="1447800"/>
            <a:ext cx="5562600" cy="1079500"/>
            <a:chOff x="0" y="1447800"/>
            <a:chExt cx="6317056" cy="1079500"/>
          </a:xfrm>
        </p:grpSpPr>
        <p:sp>
          <p:nvSpPr>
            <p:cNvPr id="28" name="Chevron 27"/>
            <p:cNvSpPr/>
            <p:nvPr/>
          </p:nvSpPr>
          <p:spPr>
            <a:xfrm>
              <a:off x="4953000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29"/>
            <p:cNvSpPr/>
            <p:nvPr/>
          </p:nvSpPr>
          <p:spPr>
            <a:xfrm>
              <a:off x="0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30"/>
            <p:cNvSpPr/>
            <p:nvPr/>
          </p:nvSpPr>
          <p:spPr>
            <a:xfrm>
              <a:off x="819341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31"/>
            <p:cNvSpPr/>
            <p:nvPr/>
          </p:nvSpPr>
          <p:spPr>
            <a:xfrm>
              <a:off x="1639329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hevron 32"/>
            <p:cNvSpPr/>
            <p:nvPr/>
          </p:nvSpPr>
          <p:spPr>
            <a:xfrm>
              <a:off x="2458670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33"/>
            <p:cNvSpPr/>
            <p:nvPr/>
          </p:nvSpPr>
          <p:spPr>
            <a:xfrm>
              <a:off x="3278658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hevron 34"/>
            <p:cNvSpPr/>
            <p:nvPr/>
          </p:nvSpPr>
          <p:spPr>
            <a:xfrm>
              <a:off x="4097998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6" name="Group 35"/>
            <p:cNvGrpSpPr/>
            <p:nvPr/>
          </p:nvGrpSpPr>
          <p:grpSpPr>
            <a:xfrm>
              <a:off x="0" y="1555750"/>
              <a:ext cx="5905080" cy="863600"/>
              <a:chOff x="97478" y="1293621"/>
              <a:chExt cx="5905080" cy="863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97478" y="1293621"/>
                <a:ext cx="5905080" cy="863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ctangle 37"/>
              <p:cNvSpPr/>
              <p:nvPr/>
            </p:nvSpPr>
            <p:spPr>
              <a:xfrm>
                <a:off x="97478" y="1293621"/>
                <a:ext cx="5905080" cy="8636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Pengguna-Pelayan</a:t>
                </a:r>
                <a:r>
                  <a:rPr lang="en-US" sz="24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(Client-Server)</a:t>
                </a:r>
                <a:endParaRPr lang="en-US" sz="24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5" name="TextBox 44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6" name="TextBox 45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7" name="TextBox 46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8" name="TextBox 47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9" name="TextBox 48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50" name="TextBox 49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51" name="TextBox 50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2" name="TextBox 51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53" name="Picture 52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9" name="Picture 38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42" name="Picture 41">
            <a:hlinkClick r:id="rId14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23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SENIBINA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1840" y="1435100"/>
            <a:ext cx="5881148" cy="1079500"/>
            <a:chOff x="0" y="1447800"/>
            <a:chExt cx="6317056" cy="1079500"/>
          </a:xfrm>
        </p:grpSpPr>
        <p:sp>
          <p:nvSpPr>
            <p:cNvPr id="27" name="Chevron 26"/>
            <p:cNvSpPr/>
            <p:nvPr/>
          </p:nvSpPr>
          <p:spPr>
            <a:xfrm>
              <a:off x="4953000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27"/>
            <p:cNvSpPr/>
            <p:nvPr/>
          </p:nvSpPr>
          <p:spPr>
            <a:xfrm>
              <a:off x="0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29"/>
            <p:cNvSpPr/>
            <p:nvPr/>
          </p:nvSpPr>
          <p:spPr>
            <a:xfrm>
              <a:off x="819341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30"/>
            <p:cNvSpPr/>
            <p:nvPr/>
          </p:nvSpPr>
          <p:spPr>
            <a:xfrm>
              <a:off x="1639329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31"/>
            <p:cNvSpPr/>
            <p:nvPr/>
          </p:nvSpPr>
          <p:spPr>
            <a:xfrm>
              <a:off x="2458670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hevron 32"/>
            <p:cNvSpPr/>
            <p:nvPr/>
          </p:nvSpPr>
          <p:spPr>
            <a:xfrm>
              <a:off x="3278658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33"/>
            <p:cNvSpPr/>
            <p:nvPr/>
          </p:nvSpPr>
          <p:spPr>
            <a:xfrm>
              <a:off x="4097998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5" name="Group 34"/>
            <p:cNvGrpSpPr/>
            <p:nvPr/>
          </p:nvGrpSpPr>
          <p:grpSpPr>
            <a:xfrm>
              <a:off x="0" y="1555750"/>
              <a:ext cx="5905080" cy="863600"/>
              <a:chOff x="97478" y="1293621"/>
              <a:chExt cx="5905080" cy="8636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97478" y="1293621"/>
                <a:ext cx="5905080" cy="863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/>
              <p:cNvSpPr/>
              <p:nvPr/>
            </p:nvSpPr>
            <p:spPr>
              <a:xfrm>
                <a:off x="97478" y="1293621"/>
                <a:ext cx="5905080" cy="8636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b="1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Pengguna-Pelayan</a:t>
                </a:r>
                <a:r>
                  <a:rPr lang="en-US" sz="25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(Client-Server)</a:t>
                </a:r>
                <a:endParaRPr lang="en-US" sz="25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8" name="Picture 4" descr="http://www-personal.umich.edu/~mattkaz/history/graphics/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14947"/>
            <a:ext cx="6168413" cy="40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5" name="TextBox 44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6" name="TextBox 45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7" name="TextBox 46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8" name="TextBox 47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9" name="TextBox 48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50" name="TextBox 49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51" name="TextBox 50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2" name="TextBox 51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53" name="Picture 52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9" name="Picture 38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42" name="Picture 41">
            <a:hlinkClick r:id="rId15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44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SENIBINA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6200" y="1447800"/>
            <a:ext cx="5685824" cy="1079500"/>
            <a:chOff x="0" y="1447800"/>
            <a:chExt cx="6317056" cy="1079500"/>
          </a:xfrm>
        </p:grpSpPr>
        <p:sp>
          <p:nvSpPr>
            <p:cNvPr id="42" name="Chevron 41"/>
            <p:cNvSpPr/>
            <p:nvPr/>
          </p:nvSpPr>
          <p:spPr>
            <a:xfrm>
              <a:off x="4953000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Chevron 42"/>
            <p:cNvSpPr/>
            <p:nvPr/>
          </p:nvSpPr>
          <p:spPr>
            <a:xfrm>
              <a:off x="0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hevron 43"/>
            <p:cNvSpPr/>
            <p:nvPr/>
          </p:nvSpPr>
          <p:spPr>
            <a:xfrm>
              <a:off x="819341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hevron 44"/>
            <p:cNvSpPr/>
            <p:nvPr/>
          </p:nvSpPr>
          <p:spPr>
            <a:xfrm>
              <a:off x="1639329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Chevron 45"/>
            <p:cNvSpPr/>
            <p:nvPr/>
          </p:nvSpPr>
          <p:spPr>
            <a:xfrm>
              <a:off x="2458670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Chevron 46"/>
            <p:cNvSpPr/>
            <p:nvPr/>
          </p:nvSpPr>
          <p:spPr>
            <a:xfrm>
              <a:off x="3278658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hevron 47"/>
            <p:cNvSpPr/>
            <p:nvPr/>
          </p:nvSpPr>
          <p:spPr>
            <a:xfrm>
              <a:off x="4097998" y="144780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9" name="Group 48"/>
            <p:cNvGrpSpPr/>
            <p:nvPr/>
          </p:nvGrpSpPr>
          <p:grpSpPr>
            <a:xfrm>
              <a:off x="0" y="1555750"/>
              <a:ext cx="5905080" cy="863600"/>
              <a:chOff x="97478" y="1293621"/>
              <a:chExt cx="5905080" cy="863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7478" y="1293621"/>
                <a:ext cx="5905080" cy="86360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Rectangle 50"/>
              <p:cNvSpPr/>
              <p:nvPr/>
            </p:nvSpPr>
            <p:spPr>
              <a:xfrm>
                <a:off x="97478" y="1293621"/>
                <a:ext cx="5905080" cy="8636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b="1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Pengguna-Pelayan</a:t>
                </a:r>
                <a:r>
                  <a:rPr lang="en-US" sz="25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(Client-Server)</a:t>
                </a:r>
                <a:endParaRPr lang="en-US" sz="25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2" name="Picture 6" descr="http://support.citrix.com/proddocs/topic/xenapp5fp-w2k3/ps-printing-ms-print-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659" y="2667000"/>
            <a:ext cx="617734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57" name="TextBox 56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58" name="TextBox 57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9" name="TextBox 58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60" name="TextBox 59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61" name="TextBox 60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62" name="TextBox 61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63" name="TextBox 62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64" name="TextBox 63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65" name="Picture 64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53" name="Picture 52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54" name="Picture 53">
            <a:hlinkClick r:id="rId15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55" name="Picture 54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87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7696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SENIBINA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228600" y="2667000"/>
            <a:ext cx="7086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bertindak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berupaya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dicapai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mengawal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keupayaan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mengirim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fail.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bertambah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Limewire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bittorrent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923" y="1447800"/>
            <a:ext cx="5124824" cy="1079500"/>
            <a:chOff x="1430979" y="2889250"/>
            <a:chExt cx="6282042" cy="1079500"/>
          </a:xfrm>
        </p:grpSpPr>
        <p:sp>
          <p:nvSpPr>
            <p:cNvPr id="31" name="Chevron 30"/>
            <p:cNvSpPr/>
            <p:nvPr/>
          </p:nvSpPr>
          <p:spPr>
            <a:xfrm>
              <a:off x="1430979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31"/>
            <p:cNvSpPr/>
            <p:nvPr/>
          </p:nvSpPr>
          <p:spPr>
            <a:xfrm>
              <a:off x="2250320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hevron 32"/>
            <p:cNvSpPr/>
            <p:nvPr/>
          </p:nvSpPr>
          <p:spPr>
            <a:xfrm>
              <a:off x="3070308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33"/>
            <p:cNvSpPr/>
            <p:nvPr/>
          </p:nvSpPr>
          <p:spPr>
            <a:xfrm>
              <a:off x="3889649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hevron 34"/>
            <p:cNvSpPr/>
            <p:nvPr/>
          </p:nvSpPr>
          <p:spPr>
            <a:xfrm>
              <a:off x="4709637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hevron 35"/>
            <p:cNvSpPr/>
            <p:nvPr/>
          </p:nvSpPr>
          <p:spPr>
            <a:xfrm>
              <a:off x="5528977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36"/>
            <p:cNvSpPr/>
            <p:nvPr/>
          </p:nvSpPr>
          <p:spPr>
            <a:xfrm>
              <a:off x="6348965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8" name="Group 37"/>
            <p:cNvGrpSpPr/>
            <p:nvPr/>
          </p:nvGrpSpPr>
          <p:grpSpPr>
            <a:xfrm>
              <a:off x="1430979" y="2997200"/>
              <a:ext cx="5905080" cy="863600"/>
              <a:chOff x="97478" y="2995514"/>
              <a:chExt cx="5905080" cy="8636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97478" y="2995514"/>
                <a:ext cx="5905080" cy="86360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Rectangle 53"/>
              <p:cNvSpPr/>
              <p:nvPr/>
            </p:nvSpPr>
            <p:spPr>
              <a:xfrm>
                <a:off x="97478" y="2995514"/>
                <a:ext cx="5905080" cy="8636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b="1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Rakan-ke-Rakan</a:t>
                </a:r>
                <a:r>
                  <a:rPr lang="en-US" sz="25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(peer to peer)</a:t>
                </a:r>
                <a:endParaRPr lang="en-US" sz="25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59" name="TextBox 58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60" name="TextBox 59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61" name="TextBox 60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62" name="TextBox 61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63" name="TextBox 62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64" name="TextBox 63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65" name="TextBox 64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66" name="TextBox 65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67" name="Picture 66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55" name="Picture 54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56" name="Picture 55">
            <a:hlinkClick r:id="rId14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57" name="Picture 56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01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352800" y="-1076591"/>
            <a:ext cx="8610600" cy="8010791"/>
            <a:chOff x="-3352800" y="-1076591"/>
            <a:chExt cx="8610600" cy="80107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352800" y="-1076591"/>
              <a:ext cx="8610600" cy="8010791"/>
            </a:xfrm>
            <a:prstGeom prst="rect">
              <a:avLst/>
            </a:prstGeom>
          </p:spPr>
        </p:pic>
        <p:sp>
          <p:nvSpPr>
            <p:cNvPr id="5" name="TextBox 4">
              <a:hlinkClick r:id="rId4" action="ppaction://hlinksldjump" highlightClick="1">
                <a:snd r:embed="rId5" name="click.wav"/>
              </a:hlinkClick>
              <a:hlinkHover r:id="" action="ppaction://noaction" highlightClick="1">
                <a:snd r:embed="rId5" name="click.wav"/>
              </a:hlinkHover>
            </p:cNvPr>
            <p:cNvSpPr txBox="1"/>
            <p:nvPr/>
          </p:nvSpPr>
          <p:spPr>
            <a:xfrm>
              <a:off x="1219200" y="304800"/>
              <a:ext cx="3124200" cy="58477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KONSEP ASAS RANGKAIAN KOMPUTER &amp; KOMUNIKASI</a:t>
              </a:r>
              <a:endParaRPr lang="en-US" sz="1600" b="1" dirty="0"/>
            </a:p>
          </p:txBody>
        </p:sp>
        <p:sp>
          <p:nvSpPr>
            <p:cNvPr id="21" name="TextBox 20">
              <a:hlinkClick r:id="rId6" action="ppaction://hlinksldjump" highlightClick="1">
                <a:snd r:embed="rId5" name="click.wav"/>
              </a:hlinkClick>
              <a:hlinkHover r:id="" action="ppaction://noaction" highlightClick="1">
                <a:snd r:embed="rId5" name="click.wav"/>
              </a:hlinkHover>
            </p:cNvPr>
            <p:cNvSpPr txBox="1"/>
            <p:nvPr/>
          </p:nvSpPr>
          <p:spPr>
            <a:xfrm>
              <a:off x="1219200" y="1295400"/>
              <a:ext cx="3124200" cy="58477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KEPENTINGAN RANGKAIAN KOMPUTER &amp; KOMUNIKASI</a:t>
              </a:r>
              <a:endParaRPr lang="en-US" sz="1600" b="1" dirty="0"/>
            </a:p>
          </p:txBody>
        </p:sp>
        <p:sp>
          <p:nvSpPr>
            <p:cNvPr id="22" name="TextBox 21">
              <a:hlinkClick r:id="rId7" action="ppaction://hlinksldjump" highlightClick="1">
                <a:snd r:embed="rId5" name="click.wav"/>
              </a:hlinkClick>
              <a:hlinkHover r:id="" action="ppaction://noaction" highlightClick="1">
                <a:snd r:embed="rId5" name="click.wav"/>
              </a:hlinkHover>
            </p:cNvPr>
            <p:cNvSpPr txBox="1"/>
            <p:nvPr/>
          </p:nvSpPr>
          <p:spPr>
            <a:xfrm>
              <a:off x="1219200" y="2209800"/>
              <a:ext cx="3124200" cy="58477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JENIS RANGKAIAN KOMPUTER</a:t>
              </a:r>
              <a:endParaRPr lang="en-US" sz="1600" b="1" dirty="0"/>
            </a:p>
          </p:txBody>
        </p:sp>
        <p:sp>
          <p:nvSpPr>
            <p:cNvPr id="23" name="TextBox 22">
              <a:hlinkClick r:id="rId8" action="ppaction://hlinksldjump" highlightClick="1">
                <a:snd r:embed="rId5" name="click.wav"/>
              </a:hlinkClick>
              <a:hlinkHover r:id="" action="ppaction://noaction" highlightClick="1">
                <a:snd r:embed="rId5" name="click.wav"/>
              </a:hlinkHover>
            </p:cNvPr>
            <p:cNvSpPr txBox="1"/>
            <p:nvPr/>
          </p:nvSpPr>
          <p:spPr>
            <a:xfrm>
              <a:off x="1219200" y="3282591"/>
              <a:ext cx="3124200" cy="338554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SENIBINA RANGKAIAN</a:t>
              </a:r>
              <a:endParaRPr lang="en-US" sz="1600" b="1" dirty="0"/>
            </a:p>
          </p:txBody>
        </p:sp>
        <p:sp>
          <p:nvSpPr>
            <p:cNvPr id="24" name="TextBox 23">
              <a:hlinkClick r:id="rId9" action="ppaction://hlinksldjump" highlightClick="1">
                <a:snd r:embed="rId5" name="click.wav"/>
              </a:hlinkClick>
              <a:hlinkHover r:id="" action="ppaction://noaction" highlightClick="1">
                <a:snd r:embed="rId5" name="click.wav"/>
              </a:hlinkHover>
            </p:cNvPr>
            <p:cNvSpPr txBox="1"/>
            <p:nvPr/>
          </p:nvSpPr>
          <p:spPr>
            <a:xfrm>
              <a:off x="1219200" y="4207877"/>
              <a:ext cx="3124200" cy="338554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TOPOLOGI RANGKAIAN </a:t>
              </a:r>
              <a:endParaRPr lang="en-US" sz="1600" b="1" dirty="0"/>
            </a:p>
          </p:txBody>
        </p:sp>
        <p:sp>
          <p:nvSpPr>
            <p:cNvPr id="25" name="TextBox 24">
              <a:hlinkClick r:id="rId10" action="ppaction://hlinksldjump" highlightClick="1">
                <a:snd r:embed="rId5" name="click.wav"/>
              </a:hlinkClick>
              <a:hlinkHover r:id="" action="ppaction://noaction" highlightClick="1">
                <a:snd r:embed="rId5" name="click.wav"/>
              </a:hlinkHover>
            </p:cNvPr>
            <p:cNvSpPr txBox="1"/>
            <p:nvPr/>
          </p:nvSpPr>
          <p:spPr>
            <a:xfrm>
              <a:off x="1219200" y="5181600"/>
              <a:ext cx="3124200" cy="338554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PROTOKOL</a:t>
              </a:r>
              <a:endParaRPr lang="en-US" sz="1600" b="1" dirty="0"/>
            </a:p>
          </p:txBody>
        </p:sp>
        <p:sp>
          <p:nvSpPr>
            <p:cNvPr id="26" name="TextBox 25">
              <a:hlinkClick r:id="rId11" action="ppaction://hlinksldjump" highlightClick="1">
                <a:snd r:embed="rId5" name="click.wav"/>
              </a:hlinkClick>
              <a:hlinkHover r:id="" action="ppaction://noaction" highlightClick="1">
                <a:snd r:embed="rId5" name="click.wav"/>
              </a:hlinkHover>
            </p:cNvPr>
            <p:cNvSpPr txBox="1"/>
            <p:nvPr/>
          </p:nvSpPr>
          <p:spPr>
            <a:xfrm>
              <a:off x="1219200" y="6019800"/>
              <a:ext cx="3124200" cy="58477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JENIS TEKNOLOGI KOMUNIKASI RANGKAIAN</a:t>
              </a:r>
              <a:endParaRPr lang="en-US" sz="1600" b="1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659664"/>
            <a:ext cx="3217241" cy="30992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TextBox 27"/>
          <p:cNvSpPr txBox="1"/>
          <p:nvPr/>
        </p:nvSpPr>
        <p:spPr>
          <a:xfrm rot="449457">
            <a:off x="6189041" y="2710025"/>
            <a:ext cx="1775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HOME</a:t>
            </a:r>
            <a:endParaRPr lang="en-MY" sz="4000" b="1" dirty="0">
              <a:ln w="28575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</a:endParaRPr>
          </a:p>
        </p:txBody>
      </p:sp>
      <p:pic>
        <p:nvPicPr>
          <p:cNvPr id="29" name="Picture 28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0" name="Picture 29">
            <a:hlinkClick r:id="rId14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33" name="Picture 32">
            <a:hlinkClick r:id="rId1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SENIBINA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6923" y="1447800"/>
            <a:ext cx="6282042" cy="1079500"/>
            <a:chOff x="1430979" y="2889250"/>
            <a:chExt cx="6282042" cy="1079500"/>
          </a:xfrm>
        </p:grpSpPr>
        <p:sp>
          <p:nvSpPr>
            <p:cNvPr id="42" name="Chevron 41"/>
            <p:cNvSpPr/>
            <p:nvPr/>
          </p:nvSpPr>
          <p:spPr>
            <a:xfrm>
              <a:off x="1430979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Chevron 42"/>
            <p:cNvSpPr/>
            <p:nvPr/>
          </p:nvSpPr>
          <p:spPr>
            <a:xfrm>
              <a:off x="2250320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hevron 43"/>
            <p:cNvSpPr/>
            <p:nvPr/>
          </p:nvSpPr>
          <p:spPr>
            <a:xfrm>
              <a:off x="3070308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hevron 44"/>
            <p:cNvSpPr/>
            <p:nvPr/>
          </p:nvSpPr>
          <p:spPr>
            <a:xfrm>
              <a:off x="3889649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Chevron 45"/>
            <p:cNvSpPr/>
            <p:nvPr/>
          </p:nvSpPr>
          <p:spPr>
            <a:xfrm>
              <a:off x="4709637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Chevron 46"/>
            <p:cNvSpPr/>
            <p:nvPr/>
          </p:nvSpPr>
          <p:spPr>
            <a:xfrm>
              <a:off x="5528977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hevron 47"/>
            <p:cNvSpPr/>
            <p:nvPr/>
          </p:nvSpPr>
          <p:spPr>
            <a:xfrm>
              <a:off x="6348965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9" name="Group 48"/>
            <p:cNvGrpSpPr/>
            <p:nvPr/>
          </p:nvGrpSpPr>
          <p:grpSpPr>
            <a:xfrm>
              <a:off x="1430979" y="2997200"/>
              <a:ext cx="5905080" cy="863600"/>
              <a:chOff x="97478" y="2995514"/>
              <a:chExt cx="5905080" cy="863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7478" y="2995514"/>
                <a:ext cx="5905080" cy="86360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Rectangle 50"/>
              <p:cNvSpPr/>
              <p:nvPr/>
            </p:nvSpPr>
            <p:spPr>
              <a:xfrm>
                <a:off x="97478" y="2995514"/>
                <a:ext cx="5905080" cy="8636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b="1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Rakan-ke-Rakan</a:t>
                </a:r>
                <a:r>
                  <a:rPr lang="en-US" sz="25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(peer to peer)</a:t>
                </a:r>
                <a:endParaRPr lang="en-US" sz="25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2" name="Picture 4" descr="http://upload.wikimedia.org/wikipedia/commons/thumb/3/3f/P2P-network.svg/200px-P2P-networ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192" y="2024740"/>
            <a:ext cx="4780607" cy="49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59" name="TextBox 58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60" name="TextBox 59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61" name="TextBox 60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62" name="TextBox 61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63" name="TextBox 62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64" name="TextBox 63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65" name="TextBox 64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66" name="TextBox 65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67" name="Picture 66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55" name="Picture 54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56" name="Picture 55">
            <a:hlinkClick r:id="rId15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57" name="Picture 56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17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SENIBINA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923" y="1447800"/>
            <a:ext cx="5357398" cy="1079500"/>
            <a:chOff x="1430979" y="2889250"/>
            <a:chExt cx="6282042" cy="1079500"/>
          </a:xfrm>
        </p:grpSpPr>
        <p:sp>
          <p:nvSpPr>
            <p:cNvPr id="30" name="Chevron 29"/>
            <p:cNvSpPr/>
            <p:nvPr/>
          </p:nvSpPr>
          <p:spPr>
            <a:xfrm>
              <a:off x="1430979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30"/>
            <p:cNvSpPr/>
            <p:nvPr/>
          </p:nvSpPr>
          <p:spPr>
            <a:xfrm>
              <a:off x="2250320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31"/>
            <p:cNvSpPr/>
            <p:nvPr/>
          </p:nvSpPr>
          <p:spPr>
            <a:xfrm>
              <a:off x="3070308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hevron 32"/>
            <p:cNvSpPr/>
            <p:nvPr/>
          </p:nvSpPr>
          <p:spPr>
            <a:xfrm>
              <a:off x="3889649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33"/>
            <p:cNvSpPr/>
            <p:nvPr/>
          </p:nvSpPr>
          <p:spPr>
            <a:xfrm>
              <a:off x="4709637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hevron 34"/>
            <p:cNvSpPr/>
            <p:nvPr/>
          </p:nvSpPr>
          <p:spPr>
            <a:xfrm>
              <a:off x="5528977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hevron 35"/>
            <p:cNvSpPr/>
            <p:nvPr/>
          </p:nvSpPr>
          <p:spPr>
            <a:xfrm>
              <a:off x="6348965" y="2889250"/>
              <a:ext cx="1364056" cy="1079500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7" name="Group 36"/>
            <p:cNvGrpSpPr/>
            <p:nvPr/>
          </p:nvGrpSpPr>
          <p:grpSpPr>
            <a:xfrm>
              <a:off x="1430979" y="2997200"/>
              <a:ext cx="5905080" cy="863600"/>
              <a:chOff x="97478" y="2995514"/>
              <a:chExt cx="5905080" cy="8636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7478" y="2995514"/>
                <a:ext cx="5905080" cy="86360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Rectangle 52"/>
              <p:cNvSpPr/>
              <p:nvPr/>
            </p:nvSpPr>
            <p:spPr>
              <a:xfrm>
                <a:off x="97478" y="2995514"/>
                <a:ext cx="5905080" cy="8636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lvl="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b="1" kern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Rakan-ke-Rakan</a:t>
                </a:r>
                <a:r>
                  <a:rPr lang="en-US" sz="25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(peer to peer)</a:t>
                </a:r>
                <a:endParaRPr lang="en-US" sz="2500" b="1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4" name="Picture 2" descr="http://img.brothersoft.com/screenshots/softimage/r/rufus_bittorrent_client-72643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" y="2527300"/>
            <a:ext cx="6630829" cy="41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59" name="TextBox 58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60" name="TextBox 59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61" name="TextBox 60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62" name="TextBox 61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63" name="TextBox 62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64" name="TextBox 63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65" name="TextBox 64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66" name="TextBox 65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67" name="Picture 66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55" name="Picture 54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56" name="Picture 55">
            <a:hlinkClick r:id="rId15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57" name="Picture 56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98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28" name="Rectangle 27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TOPOLOGI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7086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susunan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konfigurasi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peranti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setempat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(LAN).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xmlns="" val="2565849957"/>
              </p:ext>
            </p:extLst>
          </p:nvPr>
        </p:nvGraphicFramePr>
        <p:xfrm>
          <a:off x="2362200" y="3886200"/>
          <a:ext cx="3916279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5" name="TextBox 34">
            <a:hlinkClick r:id="rId7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36" name="TextBox 35">
            <a:hlinkClick r:id="rId9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7" name="TextBox 36">
            <a:hlinkClick r:id="rId10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38" name="TextBox 37">
            <a:hlinkClick r:id="rId11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39" name="TextBox 38">
            <a:hlinkClick r:id="rId12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0" name="TextBox 39">
            <a:hlinkClick r:id="rId13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1" name="TextBox 40">
            <a:hlinkClick r:id="rId14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2" name="TextBox 41">
            <a:hlinkClick r:id="rId15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31" name="Picture 30">
            <a:hlinkClick r:id="" action="ppaction://hlinkshowjump?jump=nextslide" tooltip="NEXT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2" name="Picture 31">
            <a:hlinkClick r:id="rId17" action="ppaction://hlinksldjump" tooltip="HOME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previousslide" tooltip="PREVIOUS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43" name="Picture 42">
            <a:hlinkClick r:id="rId15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87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topologirangkaian-130611224858-phpapp02/95/slide-4-638.jpg?cb=13710095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2930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28" name="Rectangle 27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TOPOLOGI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1" name="Content Placeholder 1"/>
          <p:cNvSpPr>
            <a:spLocks noGrp="1"/>
          </p:cNvSpPr>
          <p:nvPr>
            <p:ph idx="1"/>
          </p:nvPr>
        </p:nvSpPr>
        <p:spPr>
          <a:xfrm>
            <a:off x="228600" y="2126400"/>
            <a:ext cx="7086600" cy="143535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Dihubungkan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kabel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tunggal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(backbone) yang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menghubungkan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peranti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pemula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penutup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(terminator) yang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dipasang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penghujung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kabel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894" y="1447800"/>
            <a:ext cx="3916279" cy="678600"/>
            <a:chOff x="0" y="0"/>
            <a:chExt cx="4800600" cy="6786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0" y="0"/>
              <a:ext cx="4800600" cy="6786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3127" y="33127"/>
              <a:ext cx="4734346" cy="6123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Topologi</a:t>
              </a:r>
              <a:r>
                <a:rPr lang="en-US" sz="29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Bas</a:t>
              </a:r>
              <a:endParaRPr lang="en-US" sz="29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2" descr="http://members.tripod.com/barhoush_2/images/lin_b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541" y="3561756"/>
            <a:ext cx="5598486" cy="30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0" name="TextBox 39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1" name="TextBox 40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2" name="TextBox 41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3" name="TextBox 42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4" name="TextBox 43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5" name="TextBox 44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6" name="TextBox 45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7" name="TextBox 46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48" name="Picture 47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7" name="Picture 36">
            <a:hlinkClick r:id="rId15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8" name="Picture 37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65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28" name="Rectangle 27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TOPOLOGI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Content Placeholder 5"/>
          <p:cNvSpPr>
            <a:spLocks noGrp="1"/>
          </p:cNvSpPr>
          <p:nvPr>
            <p:ph idx="1"/>
          </p:nvPr>
        </p:nvSpPr>
        <p:spPr>
          <a:xfrm>
            <a:off x="1165964" y="2325894"/>
            <a:ext cx="2470409" cy="3854504"/>
          </a:xfrm>
          <a:solidFill>
            <a:schemeClr val="accent1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 lain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terjejas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ditambah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dikurangkan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mengganggu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nod lain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9600" y="1478694"/>
            <a:ext cx="2936524" cy="678600"/>
            <a:chOff x="0" y="0"/>
            <a:chExt cx="4800600" cy="6786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Rounded Rectangle 36"/>
            <p:cNvSpPr/>
            <p:nvPr/>
          </p:nvSpPr>
          <p:spPr>
            <a:xfrm>
              <a:off x="0" y="0"/>
              <a:ext cx="4800600" cy="6786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33127" y="33127"/>
              <a:ext cx="4734346" cy="6123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Topologi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Bas</a:t>
              </a:r>
              <a:endPara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Content Placeholder 5"/>
          <p:cNvSpPr txBox="1">
            <a:spLocks/>
          </p:cNvSpPr>
          <p:nvPr/>
        </p:nvSpPr>
        <p:spPr>
          <a:xfrm>
            <a:off x="3899017" y="2286000"/>
            <a:ext cx="2520833" cy="385450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US" sz="1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</a:p>
          <a:p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kabel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tunggal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(backbone)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gagal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terjejas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ditambah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4" name="TextBox 43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5" name="TextBox 44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6" name="TextBox 45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7" name="TextBox 46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8" name="TextBox 47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9" name="TextBox 48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50" name="TextBox 49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1" name="TextBox 50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52" name="Picture 51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41" name="Picture 40">
            <a:hlinkClick r:id="rId14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53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28" name="Rectangle 27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TOPOLOGI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1" name="Content Placeholder 5"/>
          <p:cNvSpPr>
            <a:spLocks noGrp="1"/>
          </p:cNvSpPr>
          <p:nvPr>
            <p:ph idx="1"/>
          </p:nvPr>
        </p:nvSpPr>
        <p:spPr>
          <a:xfrm>
            <a:off x="228600" y="2189167"/>
            <a:ext cx="7086600" cy="3951337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terminal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berhubung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nod yang lain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bersebelahan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lingkaran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tertutup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dipindahkan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nod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nod lain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sahaja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peranti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menghantar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data, data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nod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destinasinya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03321" y="1455000"/>
            <a:ext cx="3916279" cy="678600"/>
            <a:chOff x="0" y="765600"/>
            <a:chExt cx="4800600" cy="6786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0" y="765600"/>
              <a:ext cx="4800600" cy="6786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999912"/>
                <a:satOff val="5465"/>
                <a:lumOff val="3530"/>
                <a:alphaOff val="0"/>
              </a:schemeClr>
            </a:fillRef>
            <a:effectRef idx="2">
              <a:schemeClr val="accent3">
                <a:hueOff val="3999912"/>
                <a:satOff val="5465"/>
                <a:lumOff val="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3127" y="798727"/>
              <a:ext cx="4734346" cy="6123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Topologi</a:t>
              </a:r>
              <a:r>
                <a:rPr lang="en-US" sz="29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gelang</a:t>
              </a:r>
              <a:endParaRPr lang="en-US" sz="29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3" name="TextBox 42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4" name="TextBox 43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5" name="TextBox 44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6" name="TextBox 45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7" name="TextBox 46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8" name="TextBox 47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9" name="TextBox 48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0" name="TextBox 49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51" name="Picture 50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5" name="Picture 34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40" name="Picture 39">
            <a:hlinkClick r:id="rId14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41" name="Picture 40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33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28" name="Rectangle 27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TOPOLOGI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52451" y="1455000"/>
            <a:ext cx="4171949" cy="678600"/>
            <a:chOff x="0" y="765600"/>
            <a:chExt cx="4800600" cy="6786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0" y="765600"/>
              <a:ext cx="4800600" cy="6786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999912"/>
                <a:satOff val="5465"/>
                <a:lumOff val="3530"/>
                <a:alphaOff val="0"/>
              </a:schemeClr>
            </a:fillRef>
            <a:effectRef idx="2">
              <a:schemeClr val="accent3">
                <a:hueOff val="3999912"/>
                <a:satOff val="5465"/>
                <a:lumOff val="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33127" y="798727"/>
              <a:ext cx="4734346" cy="6123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Topologi</a:t>
              </a:r>
              <a:r>
                <a:rPr lang="en-US" sz="29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Gelang</a:t>
              </a:r>
              <a:endParaRPr lang="en-US" sz="29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2" descr="http://2.bp.blogspot.com/__3Nk0qjsSnM/TFy_OyiYo4I/AAAAAAAAAEI/KIMQQoexCus/s1600/ring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286001"/>
            <a:ext cx="55625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1" name="TextBox 40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2" name="TextBox 41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3" name="TextBox 42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4" name="TextBox 43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5" name="TextBox 44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6" name="TextBox 45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7" name="TextBox 46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8" name="TextBox 47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49" name="Picture 48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8" name="Picture 37">
            <a:hlinkClick r:id="rId15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9" name="Picture 38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25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28" name="Rectangle 27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TOPOLOGI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85800" y="1455000"/>
            <a:ext cx="3200400" cy="678600"/>
            <a:chOff x="0" y="765600"/>
            <a:chExt cx="4800600" cy="6786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Rounded Rectangle 31"/>
            <p:cNvSpPr/>
            <p:nvPr/>
          </p:nvSpPr>
          <p:spPr>
            <a:xfrm>
              <a:off x="0" y="765600"/>
              <a:ext cx="4800600" cy="6786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999912"/>
                <a:satOff val="5465"/>
                <a:lumOff val="3530"/>
                <a:alphaOff val="0"/>
              </a:schemeClr>
            </a:fillRef>
            <a:effectRef idx="2">
              <a:schemeClr val="accent3">
                <a:hueOff val="3999912"/>
                <a:satOff val="5465"/>
                <a:lumOff val="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33127" y="798727"/>
              <a:ext cx="4734346" cy="6123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Topologi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gelang</a:t>
              </a:r>
              <a:endPara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Content Placeholder 5"/>
          <p:cNvSpPr txBox="1">
            <a:spLocks/>
          </p:cNvSpPr>
          <p:nvPr/>
        </p:nvSpPr>
        <p:spPr>
          <a:xfrm>
            <a:off x="1219200" y="2286000"/>
            <a:ext cx="2408644" cy="3854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US" sz="1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</a:p>
          <a:p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akses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sumber-sumber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mengawal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penyambungan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Content Placeholder 5"/>
          <p:cNvSpPr txBox="1">
            <a:spLocks/>
          </p:cNvSpPr>
          <p:nvPr/>
        </p:nvSpPr>
        <p:spPr>
          <a:xfrm>
            <a:off x="4191000" y="2301339"/>
            <a:ext cx="2368433" cy="3854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nod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rosak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lumpuh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Penambahan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2" name="TextBox 41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3" name="TextBox 42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4" name="TextBox 43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5" name="TextBox 44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6" name="TextBox 45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7" name="TextBox 46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8" name="TextBox 47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9" name="TextBox 48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50" name="Picture 49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8" name="Picture 37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9" name="Picture 38">
            <a:hlinkClick r:id="rId14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9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28" name="Rectangle 27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TOPOLOGI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228600" y="2126400"/>
            <a:ext cx="7086600" cy="2979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dihubungkan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peranti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iaitu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hub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switch.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hub.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28122" y="1458138"/>
            <a:ext cx="3916279" cy="678600"/>
            <a:chOff x="0" y="1527720"/>
            <a:chExt cx="4800600" cy="6786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Rounded Rectangle 34"/>
            <p:cNvSpPr/>
            <p:nvPr/>
          </p:nvSpPr>
          <p:spPr>
            <a:xfrm>
              <a:off x="0" y="1527720"/>
              <a:ext cx="4800600" cy="6786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999825"/>
                <a:satOff val="10930"/>
                <a:lumOff val="7059"/>
                <a:alphaOff val="0"/>
              </a:schemeClr>
            </a:fillRef>
            <a:effectRef idx="2">
              <a:schemeClr val="accent3">
                <a:hueOff val="7999825"/>
                <a:satOff val="10930"/>
                <a:lumOff val="7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33127" y="1560847"/>
              <a:ext cx="4734346" cy="6123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Topologi</a:t>
              </a:r>
              <a:r>
                <a:rPr lang="en-US" sz="29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Bintang</a:t>
              </a:r>
              <a:endParaRPr lang="en-US" sz="29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649" y="4131676"/>
            <a:ext cx="2647951" cy="2421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3" name="TextBox 42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4" name="TextBox 43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5" name="TextBox 44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6" name="TextBox 45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7" name="TextBox 46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8" name="TextBox 47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9" name="TextBox 48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0" name="TextBox 49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51" name="Picture 50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9" name="Picture 38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40" name="Picture 39">
            <a:hlinkClick r:id="rId15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41" name="Picture 40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69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16" name="TextBox 15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18" name="TextBox 17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19" name="TextBox 18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20" name="TextBox 19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22" name="TextBox 21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23" name="TextBox 22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24" name="TextBox 23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7239000" cy="4876800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koleksi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dihubungkan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penghantaran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31" name="Picture 2" descr="https://encrypted-tbn2.google.com/images?q=tbn:ANd9GcRw8HkvLLbkl5xUKd4pgZxP8VHA-Fq-4yXELZyZ51S1rWWGCUv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10"/>
          <a:stretch/>
        </p:blipFill>
        <p:spPr bwMode="auto">
          <a:xfrm>
            <a:off x="1854777" y="3780034"/>
            <a:ext cx="4197811" cy="284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4140778" y="5075434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12377" y="4771921"/>
            <a:ext cx="13793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Peranti</a:t>
            </a:r>
            <a:r>
              <a:rPr lang="en-US" sz="1400" dirty="0" smtClean="0"/>
              <a:t> </a:t>
            </a:r>
            <a:r>
              <a:rPr lang="en-US" sz="1400" dirty="0" err="1" smtClean="0"/>
              <a:t>Komunikasi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676402" y="4648200"/>
            <a:ext cx="1828798" cy="4272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4719259"/>
            <a:ext cx="151707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Media</a:t>
            </a:r>
          </a:p>
          <a:p>
            <a:pPr algn="ctr"/>
            <a:r>
              <a:rPr lang="en-US" sz="1400" dirty="0" err="1" smtClean="0"/>
              <a:t>Penghantaran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073978" y="3808952"/>
            <a:ext cx="1066800" cy="2469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521778" y="3808952"/>
            <a:ext cx="685800" cy="38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21678" y="3124200"/>
            <a:ext cx="17907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Koleksi</a:t>
            </a:r>
            <a:r>
              <a:rPr lang="en-US" sz="1400" dirty="0" smtClean="0"/>
              <a:t> </a:t>
            </a:r>
            <a:r>
              <a:rPr lang="en-US" sz="1400" dirty="0" err="1" smtClean="0"/>
              <a:t>komputer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perkakasan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921578" y="3780035"/>
            <a:ext cx="1447800" cy="2011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KONSEP ASAS RANGKAIAN KOMPUTER DAN KOMUNIKASI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hlinkClick r:id="rId12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47" name="Picture 46">
            <a:hlinkClick r:id="rId12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48" name="Picture 47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49" name="Picture 48">
            <a:hlinkClick r:id="rId15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50" name="Picture 49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28" name="Rectangle 27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TOPOLOGI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1" name="Content Placeholder 5"/>
          <p:cNvSpPr txBox="1">
            <a:spLocks/>
          </p:cNvSpPr>
          <p:nvPr/>
        </p:nvSpPr>
        <p:spPr>
          <a:xfrm>
            <a:off x="1041578" y="2256774"/>
            <a:ext cx="2563632" cy="3854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KELEBIHAN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menambah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mengurangkan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Kerosakan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mana-mana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5"/>
          <p:cNvSpPr txBox="1">
            <a:spLocks/>
          </p:cNvSpPr>
          <p:nvPr/>
        </p:nvSpPr>
        <p:spPr>
          <a:xfrm>
            <a:off x="4370846" y="2286000"/>
            <a:ext cx="2520833" cy="3854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kabel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menyambungkan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nod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hub.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hub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lumpuh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79588" y="1525217"/>
            <a:ext cx="3887612" cy="678600"/>
            <a:chOff x="0" y="1527720"/>
            <a:chExt cx="4800600" cy="6786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0" y="1527720"/>
              <a:ext cx="4800600" cy="6786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999825"/>
                <a:satOff val="10930"/>
                <a:lumOff val="7059"/>
                <a:alphaOff val="0"/>
              </a:schemeClr>
            </a:fillRef>
            <a:effectRef idx="2">
              <a:schemeClr val="accent3">
                <a:hueOff val="7999825"/>
                <a:satOff val="10930"/>
                <a:lumOff val="7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33127" y="1560847"/>
              <a:ext cx="4734346" cy="6123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Topologi</a:t>
              </a:r>
              <a:r>
                <a:rPr lang="en-US" sz="29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00" b="1" kern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Bintang</a:t>
              </a:r>
              <a:endParaRPr lang="en-US" sz="29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3" name="TextBox 42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4" name="TextBox 43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5" name="TextBox 44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6" name="TextBox 45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7" name="TextBox 46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8" name="TextBox 47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9" name="TextBox 48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0" name="TextBox 49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51" name="Picture 50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9" name="Picture 38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40" name="Picture 39">
            <a:hlinkClick r:id="rId14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41" name="Picture 40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66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PERBEZAAN ANTARA TOPOLOGI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799080"/>
              </p:ext>
            </p:extLst>
          </p:nvPr>
        </p:nvGraphicFramePr>
        <p:xfrm>
          <a:off x="0" y="1239491"/>
          <a:ext cx="7315200" cy="53669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2391"/>
                <a:gridCol w="1987603"/>
                <a:gridCol w="1987603"/>
                <a:gridCol w="1987603"/>
              </a:tblGrid>
              <a:tr h="651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Gelang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Bintang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9943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struktur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bersambung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kabel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tunggal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bersambung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bersebelahan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membentuk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lingkaran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tertutup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bersambung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peranti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pusat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(hub).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1971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Kerosakan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nod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masih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berfungsi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terganggu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masih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berfungsi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841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Tambah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buang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nod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menggangu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Akan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menggangu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komputer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menggangu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6" name="TextBox 45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7" name="TextBox 46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8" name="TextBox 47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9" name="TextBox 48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50" name="TextBox 49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51" name="TextBox 50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52" name="TextBox 51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5" name="TextBox 54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56" name="Picture 55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43" name="Picture 42">
            <a:hlinkClick r:id="rId14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50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28" name="Rectangle 27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PROTOKOL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609600" y="2133600"/>
            <a:ext cx="6858000" cy="4540304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PROTOKOL-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pertukaran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tatacara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membolehkan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berkomunikasi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9" name="TextBox 38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0" name="TextBox 39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1" name="TextBox 40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2" name="TextBox 41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3" name="TextBox 42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4" name="TextBox 43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5" name="TextBox 44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6" name="TextBox 45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47" name="Picture 46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5" name="Picture 34">
            <a:hlinkClick r:id="rId14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06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324600" cy="914400"/>
          </a:xfrm>
        </p:spPr>
        <p:txBody>
          <a:bodyPr/>
          <a:lstStyle/>
          <a:p>
            <a:pPr algn="ctr"/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324600" cy="4419600"/>
          </a:xfrm>
        </p:spPr>
        <p:txBody>
          <a:bodyPr/>
          <a:lstStyle/>
          <a:p>
            <a:r>
              <a:rPr lang="en-US" dirty="0" smtClean="0"/>
              <a:t>Transmission Control Protocol/ Internet Protocol (TCP/IP)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Hypertext Transfer Protocol (HTTP)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Simple Mail Transfer Protocol (SMTP)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File Transfer Protocol (FTP)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731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TCP/IP (transmission control protocol/internet protocol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protokol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membolehkan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pertukaran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dihubungkan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nombor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dikenali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IP</a:t>
            </a:r>
          </a:p>
          <a:p>
            <a:pPr lvl="0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GmDPcXeAP3I/UpRZhOM_H_I/AAAAAAAAACk/9Q_-dYoKahI/s1600/kb3996-012_en_v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315075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38600" y="54102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Contoh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Alamat</a:t>
            </a:r>
            <a:r>
              <a:rPr lang="en-US" dirty="0" smtClean="0">
                <a:latin typeface="+mn-lt"/>
              </a:rPr>
              <a:t> IP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63246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Hypertext </a:t>
            </a:r>
            <a:r>
              <a:rPr lang="en-US" dirty="0" smtClean="0"/>
              <a:t>Transfer Protocol (HTTP</a:t>
            </a:r>
            <a:r>
              <a:rPr lang="en-US" dirty="0" smtClean="0"/>
              <a:t>)/(HTTPS)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4419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Dikenali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rotokol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emindahan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iperteks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(HTTP )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Protokol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komunikasi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direka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memindahkan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maklumat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World Wide Web 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HTTPS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HTTP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Secure Socket Layer (SSL)</a:t>
            </a:r>
          </a:p>
          <a:p>
            <a:pPr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SSL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protokol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enkripsi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dipanggil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pelayan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Web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HTTPS</a:t>
            </a:r>
          </a:p>
          <a:p>
            <a:pPr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tothepc.com/img/2010/09/https-everywhere-te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077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4" name="Picture 4" descr="http://s3.amazonaws.com/download.windowssecrets.com/images/wsn/W20090423-http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14800"/>
            <a:ext cx="7924800" cy="2447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SMTP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324600" cy="4419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SMTP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singkatan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Simple Mail Transfer Protocol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menerima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menghantar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mail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komputer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Protokol</a:t>
            </a:r>
            <a:r>
              <a:rPr lang="en-US" dirty="0" smtClean="0"/>
              <a:t> FTP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467600" cy="4419600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Memindahkan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fail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jauh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menerusi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rangkaian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internet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KONSEP ASAS RANGKAIAN KOMPUTER DAN KOMUNIKASI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Content Placeholder 1"/>
          <p:cNvSpPr>
            <a:spLocks noGrp="1"/>
          </p:cNvSpPr>
          <p:nvPr>
            <p:ph idx="1"/>
          </p:nvPr>
        </p:nvSpPr>
        <p:spPr>
          <a:xfrm>
            <a:off x="19050" y="1447800"/>
            <a:ext cx="7296150" cy="48768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memindahkan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arahan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https://encrypted-tbn2.google.com/images?q=tbn:ANd9GcRY8qrz75cK83lIed4DJCnxG7laVEexpNGNTuCg4z3Loo58B1RbU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5381625" cy="222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6" name="TextBox 45">
            <a:hlinkClick r:id="rId5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7" name="TextBox 46">
            <a:hlinkClick r:id="rId7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8" name="TextBox 47">
            <a:hlinkClick r:id="rId8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9" name="TextBox 48">
            <a:hlinkClick r:id="rId9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50" name="TextBox 49">
            <a:hlinkClick r:id="rId10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51" name="TextBox 50">
            <a:hlinkClick r:id="rId11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52" name="TextBox 51">
            <a:hlinkClick r:id="rId12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3" name="TextBox 52">
            <a:hlinkClick r:id="rId13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42" name="Picture 41">
            <a:hlinkClick r:id="" action="ppaction://hlinkshowjump?jump=nextslide" tooltip="NEXT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43" name="Picture 42">
            <a:hlinkClick r:id="rId15" action="ppaction://hlinksldjump" tooltip="HOME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previousslide" tooltip="PREVIOUS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54" name="Picture 53">
            <a:hlinkClick r:id="rId13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7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JENIS TEKNOLOGI KOMUNIKASI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3333667946"/>
              </p:ext>
            </p:extLst>
          </p:nvPr>
        </p:nvGraphicFramePr>
        <p:xfrm>
          <a:off x="795679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1" name="TextBox 30">
            <a:hlinkClick r:id="rId7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32" name="TextBox 31">
            <a:hlinkClick r:id="rId9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3" name="TextBox 32">
            <a:hlinkClick r:id="rId10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34" name="TextBox 33">
            <a:hlinkClick r:id="rId11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35" name="TextBox 34">
            <a:hlinkClick r:id="rId12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36" name="TextBox 35">
            <a:hlinkClick r:id="rId13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37" name="TextBox 36">
            <a:hlinkClick r:id="rId14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8" name="TextBox 37">
            <a:hlinkClick r:id="rId15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42" name="Picture 41">
            <a:hlinkClick r:id="rId15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nextslide" tooltip="NEXT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27" name="Picture 26">
            <a:hlinkClick r:id="rId18" action="ppaction://hlinksldjump" tooltip="HOME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 tooltip="PREVIOUS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14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JENIS TEKNOLOGI KOMUNIKASI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Content Placeholder 5"/>
          <p:cNvSpPr>
            <a:spLocks noGrp="1"/>
          </p:cNvSpPr>
          <p:nvPr>
            <p:ph idx="1"/>
          </p:nvPr>
        </p:nvSpPr>
        <p:spPr>
          <a:xfrm>
            <a:off x="228600" y="2274360"/>
            <a:ext cx="7010400" cy="3866144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menghubungkan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kerajan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lain-lain.</a:t>
            </a:r>
          </a:p>
          <a:p>
            <a:pPr lvl="0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8600" y="1447800"/>
            <a:ext cx="3581400" cy="826560"/>
            <a:chOff x="304800" y="202479"/>
            <a:chExt cx="4437821" cy="826560"/>
          </a:xfrm>
        </p:grpSpPr>
        <p:sp>
          <p:nvSpPr>
            <p:cNvPr id="28" name="Rounded Rectangle 27"/>
            <p:cNvSpPr/>
            <p:nvPr/>
          </p:nvSpPr>
          <p:spPr>
            <a:xfrm>
              <a:off x="304800" y="202479"/>
              <a:ext cx="4267200" cy="8265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556119" y="242828"/>
              <a:ext cx="4186502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INTERNET	</a:t>
              </a:r>
              <a:endPara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2" descr="https://encrypted-tbn2.google.com/images?q=tbn:ANd9GcT1hDtfsDdtiSelLRAvkfRMMdRUFgDAzL4AtbDWbKS3p4pW_V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57670"/>
            <a:ext cx="5334000" cy="24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37" name="TextBox 36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8" name="TextBox 37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39" name="TextBox 38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2" name="TextBox 41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3" name="TextBox 42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4" name="TextBox 43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5" name="TextBox 44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46" name="Picture 45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3" name="Picture 32">
            <a:hlinkClick r:id="rId15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02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JENIS TEKNOLOGI KOMUNIKASI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Content Placeholder 5"/>
          <p:cNvSpPr>
            <a:spLocks noGrp="1"/>
          </p:cNvSpPr>
          <p:nvPr>
            <p:ph idx="1"/>
          </p:nvPr>
        </p:nvSpPr>
        <p:spPr>
          <a:xfrm>
            <a:off x="228600" y="2274360"/>
            <a:ext cx="7086600" cy="3866144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persendirian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intranet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sumber-sumber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kakitangan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syarikatnya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sahaja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52663" y="1420906"/>
            <a:ext cx="3481137" cy="826560"/>
            <a:chOff x="304800" y="1472559"/>
            <a:chExt cx="4267200" cy="826560"/>
          </a:xfrm>
        </p:grpSpPr>
        <p:sp>
          <p:nvSpPr>
            <p:cNvPr id="34" name="Rounded Rectangle 33"/>
            <p:cNvSpPr/>
            <p:nvPr/>
          </p:nvSpPr>
          <p:spPr>
            <a:xfrm>
              <a:off x="304800" y="1472559"/>
              <a:ext cx="4267200" cy="8265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345149" y="1512908"/>
              <a:ext cx="4186502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INTRANET</a:t>
              </a:r>
              <a:endPara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1" t="4461" r="21180" b="33177"/>
          <a:stretch/>
        </p:blipFill>
        <p:spPr bwMode="auto">
          <a:xfrm>
            <a:off x="609600" y="4236988"/>
            <a:ext cx="5943600" cy="24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3" name="TextBox 42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4" name="TextBox 43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5" name="TextBox 44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6" name="TextBox 45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7" name="TextBox 46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8" name="TextBox 47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9" name="TextBox 48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0" name="TextBox 49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51" name="Picture 50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8" name="Picture 37">
            <a:hlinkClick r:id="rId15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9" name="Picture 38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24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JENIS TEKNOLOGI KOMUNIKASI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Content Placeholder 5"/>
          <p:cNvSpPr>
            <a:spLocks noGrp="1"/>
          </p:cNvSpPr>
          <p:nvPr>
            <p:ph idx="1"/>
          </p:nvPr>
        </p:nvSpPr>
        <p:spPr>
          <a:xfrm>
            <a:off x="228600" y="2274360"/>
            <a:ext cx="7086600" cy="3866144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persendirian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menghubungkan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perniagaan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berlainan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Extranet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sebahagian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intranet yang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dicapai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kakitangan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syarikatnya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28863" y="1447800"/>
            <a:ext cx="3481137" cy="826560"/>
            <a:chOff x="304800" y="2742640"/>
            <a:chExt cx="4267200" cy="826560"/>
          </a:xfrm>
        </p:grpSpPr>
        <p:sp>
          <p:nvSpPr>
            <p:cNvPr id="28" name="Rounded Rectangle 27"/>
            <p:cNvSpPr/>
            <p:nvPr/>
          </p:nvSpPr>
          <p:spPr>
            <a:xfrm>
              <a:off x="304800" y="2742640"/>
              <a:ext cx="4267200" cy="82656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345149" y="2782989"/>
              <a:ext cx="4186502" cy="7458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EKSTRANET</a:t>
              </a:r>
              <a:endPara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2" descr="https://encrypted-tbn1.google.com/images?q=tbn:ANd9GcST5Bp8nZCyxwfotoZE3ML3dIjy_FtiSmgBhPTxvgMB1P1XeUp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436" y="5074737"/>
            <a:ext cx="2946764" cy="163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3" name="TextBox 42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4" name="TextBox 43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5" name="TextBox 44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6" name="TextBox 45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7" name="TextBox 46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8" name="TextBox 47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9" name="TextBox 48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50" name="TextBox 49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51" name="Picture 50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8" name="Picture 37">
            <a:hlinkClick r:id="rId15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9" name="Picture 38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02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JENIS TEKNOLOGI KOMUNIKASI RANGKAIAN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8600" y="1447800"/>
            <a:ext cx="4267200" cy="826560"/>
            <a:chOff x="304800" y="2742640"/>
            <a:chExt cx="4267200" cy="826560"/>
          </a:xfrm>
        </p:grpSpPr>
        <p:sp>
          <p:nvSpPr>
            <p:cNvPr id="33" name="Rounded Rectangle 32"/>
            <p:cNvSpPr/>
            <p:nvPr/>
          </p:nvSpPr>
          <p:spPr>
            <a:xfrm>
              <a:off x="304800" y="2742640"/>
              <a:ext cx="4267200" cy="82656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45149" y="2782989"/>
              <a:ext cx="4186502" cy="74586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EKSTRANET</a:t>
              </a:r>
              <a:endPara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2" descr="https://encrypted-tbn1.google.com/images?q=tbn:ANd9GcST5Bp8nZCyxwfotoZE3ML3dIjy_FtiSmgBhPTxvgMB1P1XeUp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6007629" cy="4034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42" name="TextBox 41">
            <a:hlinkClick r:id="rId4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43" name="TextBox 42">
            <a:hlinkClick r:id="rId6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4" name="TextBox 43">
            <a:hlinkClick r:id="rId7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5" name="TextBox 44">
            <a:hlinkClick r:id="rId8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6" name="TextBox 45">
            <a:hlinkClick r:id="rId9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7" name="TextBox 46">
            <a:hlinkClick r:id="rId10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8" name="TextBox 47">
            <a:hlinkClick r:id="rId11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9" name="TextBox 48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50" name="Picture 49">
            <a:hlinkClick r:id="rId12" action="ppaction://hlinksldjump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 tooltip="NEXT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7" name="Picture 36">
            <a:hlinkClick r:id="rId15" action="ppaction://hlinksldjump" tooltip="HOME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8" name="Picture 37">
            <a:hlinkClick r:id="" action="ppaction://hlinkshowjump?jump=previousslide" tooltip="PREVIOUS" highlightClick="1">
              <a:snd r:embed="rId5" name="click.wav"/>
            </a:hlinkClick>
            <a:hlinkHover r:id="" action="ppaction://noaction" highlightClick="1">
              <a:snd r:embed="rId5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13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416824" cy="4464496"/>
          </a:xfrm>
          <a:solidFill>
            <a:srgbClr val="FFC000"/>
          </a:solidFill>
          <a:scene3d>
            <a:camera prst="perspective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TAHNIAH!</a:t>
            </a:r>
            <a:r>
              <a:rPr lang="en-US" sz="6000" dirty="0" smtClean="0">
                <a:latin typeface="Comic Sans MS" pitchFamily="66" charset="0"/>
              </a:rPr>
              <a:t/>
            </a:r>
            <a:br>
              <a:rPr lang="en-US" sz="6000" dirty="0" smtClean="0">
                <a:latin typeface="Comic Sans MS" pitchFamily="66" charset="0"/>
              </a:rPr>
            </a:br>
            <a:r>
              <a:rPr lang="en-US" sz="6000" dirty="0" smtClean="0">
                <a:solidFill>
                  <a:srgbClr val="0070C0"/>
                </a:solidFill>
                <a:latin typeface="Comic Sans MS" pitchFamily="66" charset="0"/>
              </a:rPr>
              <a:t>ANDA TELAH MENGHABISKAN BAB INI.</a:t>
            </a:r>
            <a:endParaRPr lang="en-MY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4">
            <a:hlinkClick r:id="rId2" action="ppaction://hlinksldjump" tooltip="HOME" highlightClick="1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2521" y="5882846"/>
            <a:ext cx="978479" cy="97847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 tooltip="EXIT" highlightClick="1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34" t="26375" r="30134" b="26535"/>
          <a:stretch/>
        </p:blipFill>
        <p:spPr>
          <a:xfrm>
            <a:off x="7994468" y="5882846"/>
            <a:ext cx="862149" cy="97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89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 highlightClick="1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4934375" y="2743200"/>
            <a:ext cx="1859133" cy="184053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5613" y="1600201"/>
            <a:ext cx="8226425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err="1" smtClean="0"/>
              <a:t>Anda</a:t>
            </a:r>
            <a:r>
              <a:rPr lang="en-US" sz="3200" dirty="0" smtClean="0"/>
              <a:t> </a:t>
            </a:r>
            <a:r>
              <a:rPr lang="en-US" sz="3200" dirty="0" err="1" smtClean="0"/>
              <a:t>pasti</a:t>
            </a:r>
            <a:r>
              <a:rPr lang="en-US" sz="3200" dirty="0" smtClean="0"/>
              <a:t> </a:t>
            </a:r>
            <a:r>
              <a:rPr lang="en-US" sz="3200" dirty="0" err="1" smtClean="0"/>
              <a:t>mahu</a:t>
            </a:r>
            <a:r>
              <a:rPr lang="en-US" sz="3200" dirty="0" smtClean="0"/>
              <a:t> </a:t>
            </a:r>
            <a:r>
              <a:rPr lang="en-US" sz="3200" dirty="0" err="1" smtClean="0"/>
              <a:t>keluar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pPr marL="457200" lvl="1" indent="0">
              <a:buNone/>
            </a:pPr>
            <a:endParaRPr lang="en-MY" dirty="0"/>
          </a:p>
        </p:txBody>
      </p:sp>
      <p:pic>
        <p:nvPicPr>
          <p:cNvPr id="6" name="Picture 5">
            <a:hlinkClick r:id="" action="ppaction://hlinkshowjump?jump=endshow" highlightClick="1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60"/>
          <a:stretch/>
        </p:blipFill>
        <p:spPr>
          <a:xfrm>
            <a:off x="2514600" y="2743200"/>
            <a:ext cx="2163328" cy="18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82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40" name="Rectangle 39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KEPENTINGAN RANGKAIAN KOMPUTER DAN KOMUNIKASI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1544392960"/>
              </p:ext>
            </p:extLst>
          </p:nvPr>
        </p:nvGraphicFramePr>
        <p:xfrm>
          <a:off x="0" y="1311716"/>
          <a:ext cx="7315200" cy="507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3" name="TextBox 32">
            <a:hlinkClick r:id="rId7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34" name="TextBox 33">
            <a:hlinkClick r:id="rId9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5" name="TextBox 34">
            <a:hlinkClick r:id="rId10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36" name="TextBox 35">
            <a:hlinkClick r:id="rId11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37" name="TextBox 36">
            <a:hlinkClick r:id="rId12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38" name="TextBox 37">
            <a:hlinkClick r:id="rId13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39" name="TextBox 38">
            <a:hlinkClick r:id="rId14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2" name="TextBox 41">
            <a:hlinkClick r:id="rId15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26" name="Picture 25">
            <a:hlinkClick r:id="" action="ppaction://hlinkshowjump?jump=nextslide" tooltip="NEXT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0" name="Picture 29">
            <a:hlinkClick r:id="rId17" action="ppaction://hlinksldjump" tooltip="HOME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previousslide" tooltip="PREVIOUS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43" name="Picture 42">
            <a:hlinkClick r:id="rId15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193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32" name="Rectangle 31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KEPENTINGAN RANGKAIAN KOMPUTER DAN KOMUNIKASI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214745" y="1524000"/>
            <a:ext cx="7086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Berkongsi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fail/data/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berlainan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berkongsi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Berkongsi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pencetak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pengimbas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berkongsi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perkakasan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pencetak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pengimbas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Berkongsi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dikongsi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8" name="TextBox 37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39" name="TextBox 38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2" name="TextBox 41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3" name="TextBox 42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4" name="TextBox 43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5" name="TextBox 44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6" name="TextBox 45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7" name="TextBox 46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34" name="Picture 33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5" name="Picture 34">
            <a:hlinkClick r:id="rId13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48" name="Picture 47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03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13320"/>
            <a:ext cx="9144000" cy="1146140"/>
            <a:chOff x="0" y="-13320"/>
            <a:chExt cx="9144000" cy="1146140"/>
          </a:xfrm>
        </p:grpSpPr>
        <p:sp>
          <p:nvSpPr>
            <p:cNvPr id="28" name="Rectangle 27"/>
            <p:cNvSpPr/>
            <p:nvPr/>
          </p:nvSpPr>
          <p:spPr>
            <a:xfrm>
              <a:off x="0" y="-13320"/>
              <a:ext cx="3695700" cy="11461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5700" y="-13320"/>
              <a:ext cx="5448300" cy="11461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KEPENTINGAN RANGKAIAN KOMPUTER DAN KOMUNIKASI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228600" y="1285220"/>
            <a:ext cx="708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Menggalakkan</a:t>
            </a:r>
            <a:r>
              <a:rPr 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Perdagangan</a:t>
            </a:r>
            <a:r>
              <a:rPr 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(e-commerce)</a:t>
            </a:r>
          </a:p>
          <a:p>
            <a:pPr>
              <a:buFontTx/>
              <a:buChar char="-"/>
            </a:pP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Urusniaga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talian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selamat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b="1" kern="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000" b="1" kern="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kern="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pelbagai</a:t>
            </a:r>
            <a:endParaRPr lang="en-US" sz="2000" b="1" kern="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, internet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menawarkan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pelbagai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kemudahan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e-mail,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sembang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(chat room),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lain-lain.</a:t>
            </a:r>
          </a:p>
          <a:p>
            <a:pPr>
              <a:buFontTx/>
              <a:buChar char="-"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0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Peluang</a:t>
            </a:r>
            <a:r>
              <a:rPr 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meluas</a:t>
            </a:r>
            <a:endParaRPr lang="en-US" sz="20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pelbagai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kajian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internet. </a:t>
            </a:r>
          </a:p>
          <a:p>
            <a:pPr>
              <a:buFontTx/>
              <a:buChar char="-"/>
            </a:pP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mengikuti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pengajian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ditawarkan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pengajian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5" name="TextBox 34">
            <a:hlinkClick r:id="rId3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36" name="TextBox 35">
            <a:hlinkClick r:id="rId5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7" name="TextBox 36">
            <a:hlinkClick r:id="rId6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38" name="TextBox 37">
            <a:hlinkClick r:id="rId7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39" name="TextBox 38">
            <a:hlinkClick r:id="rId8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2" name="TextBox 41">
            <a:hlinkClick r:id="rId9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3" name="TextBox 42">
            <a:hlinkClick r:id="rId10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4" name="TextBox 43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31" name="Picture 30">
            <a:hlinkClick r:id="" action="ppaction://hlinkshowjump?jump=nextslide" tooltip="NEXT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2" name="Picture 31">
            <a:hlinkClick r:id="rId13" action="ppaction://hlinksldjump" tooltip="HOME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previousslide" tooltip="PREVIOUS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45" name="Picture 44">
            <a:hlinkClick r:id="rId11" action="ppaction://hlinksldjump" highlightClick="1">
              <a:snd r:embed="rId4" name="click.wav"/>
            </a:hlinkClick>
            <a:hlinkHover r:id="" action="ppaction://noaction" highlightClick="1">
              <a:snd r:embed="rId4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41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JENIS RANGKAIAN KOMPUTER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2148986437"/>
              </p:ext>
            </p:extLst>
          </p:nvPr>
        </p:nvGraphicFramePr>
        <p:xfrm>
          <a:off x="38100" y="1369366"/>
          <a:ext cx="7315200" cy="526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3" name="TextBox 32">
            <a:hlinkClick r:id="rId7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34" name="TextBox 33">
            <a:hlinkClick r:id="rId9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5" name="TextBox 34">
            <a:hlinkClick r:id="rId10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36" name="TextBox 35">
            <a:hlinkClick r:id="rId11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37" name="TextBox 36">
            <a:hlinkClick r:id="rId12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38" name="TextBox 37">
            <a:hlinkClick r:id="rId13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39" name="TextBox 38">
            <a:hlinkClick r:id="rId14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2" name="TextBox 41">
            <a:hlinkClick r:id="rId15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26" name="Picture 25">
            <a:hlinkClick r:id="" action="ppaction://hlinkshowjump?jump=nextslide" tooltip="NEXT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0" name="Picture 29">
            <a:hlinkClick r:id="rId17" action="ppaction://hlinksldjump" tooltip="HOME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previousslide" tooltip="PREVIOUS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43" name="Picture 42">
            <a:hlinkClick r:id="rId15" action="ppaction://hlinksldjump" highlightClick="1">
              <a:snd r:embed="rId8" name="click.wav"/>
            </a:hlinkClick>
            <a:hlinkHover r:id="" action="ppaction://noaction" highlightClick="1">
              <a:snd r:embed="rId8" name="click.wav"/>
            </a:hlinkHover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21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3320"/>
            <a:ext cx="9144000" cy="1146140"/>
            <a:chOff x="0" y="2286000"/>
            <a:chExt cx="9144000" cy="483840"/>
          </a:xfrm>
        </p:grpSpPr>
        <p:sp>
          <p:nvSpPr>
            <p:cNvPr id="40" name="Rectangle 39"/>
            <p:cNvSpPr/>
            <p:nvPr/>
          </p:nvSpPr>
          <p:spPr>
            <a:xfrm>
              <a:off x="0" y="2286000"/>
              <a:ext cx="3695700" cy="4838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95700" y="2286000"/>
              <a:ext cx="5448300" cy="483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7315200" y="-533400"/>
            <a:ext cx="1981199" cy="7543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551280" y="-111737"/>
            <a:ext cx="6763920" cy="144267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JENIS RANGKAIAN KOMPUTER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228600" y="2514600"/>
            <a:ext cx="7086600" cy="4038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erhad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sesebuah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kampus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1440873"/>
            <a:ext cx="5120640" cy="931444"/>
            <a:chOff x="365760" y="514258"/>
            <a:chExt cx="5120640" cy="931444"/>
          </a:xfrm>
        </p:grpSpPr>
        <p:sp>
          <p:nvSpPr>
            <p:cNvPr id="28" name="Rounded Rectangle 27"/>
            <p:cNvSpPr/>
            <p:nvPr/>
          </p:nvSpPr>
          <p:spPr>
            <a:xfrm>
              <a:off x="365760" y="514258"/>
              <a:ext cx="5120640" cy="93144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11229" y="559727"/>
              <a:ext cx="5029702" cy="840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3548" tIns="0" rIns="193548" bIns="0" numCol="1" spcCol="1270" anchor="ctr" anchorCtr="0">
              <a:noAutofit/>
            </a:bodyPr>
            <a:lstStyle/>
            <a:p>
              <a:pPr lvl="0" algn="l" defTabSz="10223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 (Local Area Network)</a:t>
              </a:r>
            </a:p>
            <a:p>
              <a:pPr lvl="0" algn="l" defTabSz="10223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i="1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Rangkaian</a:t>
              </a:r>
              <a:r>
                <a:rPr lang="en-US" sz="2300" b="1" i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i="1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Kawasan</a:t>
              </a:r>
              <a:r>
                <a:rPr lang="en-US" sz="2300" b="1" i="1" kern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i="1" kern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Setempat</a:t>
              </a:r>
              <a:endParaRPr lang="en-US" sz="2300" b="1" i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2" descr="http://www.dhneill.com/welcome_files/image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799"/>
            <a:ext cx="3121025" cy="288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encrypted-tbn0.google.com/images?q=tbn:ANd9GcTa7aWF2D-dvbCLnJwLRdBCmWRgdfVYKzz4wBfW3f3Zwn9hCxR8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279" y="3962400"/>
            <a:ext cx="3200400" cy="2619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679" y="559750"/>
            <a:ext cx="2709521" cy="6263614"/>
          </a:xfrm>
          <a:prstGeom prst="rect">
            <a:avLst/>
          </a:prstGeom>
        </p:spPr>
      </p:pic>
      <p:sp>
        <p:nvSpPr>
          <p:cNvPr id="37" name="TextBox 36">
            <a:hlinkClick r:id="rId5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46588" y="870466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KONSEP ASAS </a:t>
            </a:r>
            <a:endParaRPr lang="en-US" sz="1400" b="1" dirty="0"/>
          </a:p>
        </p:txBody>
      </p:sp>
      <p:sp>
        <p:nvSpPr>
          <p:cNvPr id="38" name="TextBox 37">
            <a:hlinkClick r:id="rId7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46588" y="1524000"/>
            <a:ext cx="1447800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KEPENTINGAN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39" name="TextBox 38">
            <a:hlinkClick r:id="rId8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43800" y="221998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JENIS RANGKAIAN</a:t>
            </a:r>
            <a:endParaRPr lang="en-US" sz="1400" b="1" dirty="0"/>
          </a:p>
        </p:txBody>
      </p:sp>
      <p:sp>
        <p:nvSpPr>
          <p:cNvPr id="42" name="TextBox 41">
            <a:hlinkClick r:id="rId9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43800" y="2819400"/>
            <a:ext cx="14478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SENIBINA </a:t>
            </a:r>
          </a:p>
          <a:p>
            <a:pPr algn="ctr"/>
            <a:r>
              <a:rPr lang="en-US" sz="1400" b="1" dirty="0" smtClean="0"/>
              <a:t>RANGKAIAN</a:t>
            </a:r>
            <a:endParaRPr lang="en-US" sz="1400" b="1" dirty="0"/>
          </a:p>
        </p:txBody>
      </p:sp>
      <p:sp>
        <p:nvSpPr>
          <p:cNvPr id="43" name="TextBox 42">
            <a:hlinkClick r:id="rId10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619999" y="3505200"/>
            <a:ext cx="1371600" cy="52322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TOPOLOGI </a:t>
            </a:r>
          </a:p>
          <a:p>
            <a:pPr algn="ctr"/>
            <a:r>
              <a:rPr lang="en-US" sz="1400" b="1" dirty="0" smtClean="0"/>
              <a:t>RANGKAIAN </a:t>
            </a:r>
            <a:endParaRPr lang="en-US" sz="1400" b="1" dirty="0"/>
          </a:p>
        </p:txBody>
      </p:sp>
      <p:sp>
        <p:nvSpPr>
          <p:cNvPr id="44" name="TextBox 43">
            <a:hlinkClick r:id="rId11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81899" y="4191000"/>
            <a:ext cx="1485901" cy="338554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PROTOKOL</a:t>
            </a:r>
            <a:endParaRPr lang="en-US" sz="1600" b="1" dirty="0"/>
          </a:p>
        </p:txBody>
      </p:sp>
      <p:sp>
        <p:nvSpPr>
          <p:cNvPr id="45" name="TextBox 44">
            <a:hlinkClick r:id="rId12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79111" y="4800600"/>
            <a:ext cx="1488689" cy="461665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JENIS TM</a:t>
            </a:r>
          </a:p>
          <a:p>
            <a:pPr algn="ctr"/>
            <a:r>
              <a:rPr lang="en-US" sz="1200" b="1" dirty="0" smtClean="0"/>
              <a:t>RANGKAIAN</a:t>
            </a:r>
            <a:endParaRPr lang="en-US" sz="1200" b="1" dirty="0"/>
          </a:p>
        </p:txBody>
      </p:sp>
      <p:sp>
        <p:nvSpPr>
          <p:cNvPr id="46" name="TextBox 45">
            <a:hlinkClick r:id="rId13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SpPr txBox="1"/>
          <p:nvPr/>
        </p:nvSpPr>
        <p:spPr>
          <a:xfrm>
            <a:off x="7561454" y="5486400"/>
            <a:ext cx="1488689" cy="276999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KELUAR</a:t>
            </a:r>
            <a:endParaRPr lang="en-US" sz="1200" b="1" dirty="0"/>
          </a:p>
        </p:txBody>
      </p:sp>
      <p:pic>
        <p:nvPicPr>
          <p:cNvPr id="33" name="Picture 32">
            <a:hlinkClick r:id="" action="ppaction://hlinkshowjump?jump=nextslide" tooltip="NEXT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3121" y="5873943"/>
            <a:ext cx="978479" cy="978479"/>
          </a:xfrm>
          <a:prstGeom prst="rect">
            <a:avLst/>
          </a:prstGeom>
        </p:spPr>
      </p:pic>
      <p:pic>
        <p:nvPicPr>
          <p:cNvPr id="34" name="Picture 33">
            <a:hlinkClick r:id="rId15" action="ppaction://hlinksldjump" tooltip="HOME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6365" y="5873944"/>
            <a:ext cx="978479" cy="978479"/>
          </a:xfrm>
          <a:prstGeom prst="rect">
            <a:avLst/>
          </a:prstGeom>
        </p:spPr>
      </p:pic>
      <p:pic>
        <p:nvPicPr>
          <p:cNvPr id="35" name="Picture 34">
            <a:hlinkClick r:id="" action="ppaction://hlinkshowjump?jump=previousslide" tooltip="PREVIOUS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5855637"/>
            <a:ext cx="978479" cy="978479"/>
          </a:xfrm>
          <a:prstGeom prst="rect">
            <a:avLst/>
          </a:prstGeom>
        </p:spPr>
      </p:pic>
      <p:pic>
        <p:nvPicPr>
          <p:cNvPr id="47" name="Picture 46">
            <a:hlinkClick r:id="rId13" action="ppaction://hlinksldjump" highlightClick="1">
              <a:snd r:embed="rId6" name="click.wav"/>
            </a:hlinkClick>
            <a:hlinkHover r:id="" action="ppaction://noaction" highlightClick="1">
              <a:snd r:embed="rId6" name="click.wav"/>
            </a:hlinkHover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5216" y="107808"/>
            <a:ext cx="546384" cy="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87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785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54117D-F09A-4C85-B430-16B400B3E1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TS010336785</Template>
  <TotalTime>1722</TotalTime>
  <Words>1881</Words>
  <Application>Microsoft Office PowerPoint</Application>
  <PresentationFormat>On-screen Show (4:3)</PresentationFormat>
  <Paragraphs>628</Paragraphs>
  <Slides>46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TS010336785</vt:lpstr>
      <vt:lpstr>Slide 1</vt:lpstr>
      <vt:lpstr>Slide 2</vt:lpstr>
      <vt:lpstr>KONSEP ASAS RANGKAIAN KOMPUTER DAN KOMUNIKASI</vt:lpstr>
      <vt:lpstr>KONSEP ASAS RANGKAIAN KOMPUTER DAN KOMUNIKASI</vt:lpstr>
      <vt:lpstr>KEPENTINGAN RANGKAIAN KOMPUTER DAN KOMUNIKASI</vt:lpstr>
      <vt:lpstr>KEPENTINGAN RANGKAIAN KOMPUTER DAN KOMUNIKASI</vt:lpstr>
      <vt:lpstr>KEPENTINGAN RANGKAIAN KOMPUTER DAN KOMUNIKASI</vt:lpstr>
      <vt:lpstr>JENIS RANGKAIAN KOMPUTER</vt:lpstr>
      <vt:lpstr>JENIS RANGKAIAN KOMPUTER</vt:lpstr>
      <vt:lpstr>JENIS RANGKAIAN KOMPUTER</vt:lpstr>
      <vt:lpstr>JENIS RANGKAIAN KOMPUTER</vt:lpstr>
      <vt:lpstr>JENIS RANGKAIAN KOMPUTER</vt:lpstr>
      <vt:lpstr>PERBEZAAN ANTARA JENIS  RANGKAIAN KOMPUTER</vt:lpstr>
      <vt:lpstr>SENIBINA RANGKAIAN</vt:lpstr>
      <vt:lpstr>SENIBINA RANGKAIAN</vt:lpstr>
      <vt:lpstr>SENIBINA RANGKAIAN</vt:lpstr>
      <vt:lpstr>SENIBINA RANGKAIAN</vt:lpstr>
      <vt:lpstr>Slide 18</vt:lpstr>
      <vt:lpstr>SENIBINA RANGKAIAN</vt:lpstr>
      <vt:lpstr>SENIBINA RANGKAIAN</vt:lpstr>
      <vt:lpstr>SENIBINA RANGKAIAN</vt:lpstr>
      <vt:lpstr>TOPOLOGI RANGKAIAN</vt:lpstr>
      <vt:lpstr>Slide 23</vt:lpstr>
      <vt:lpstr>TOPOLOGI RANGKAIAN</vt:lpstr>
      <vt:lpstr>TOPOLOGI RANGKAIAN</vt:lpstr>
      <vt:lpstr>TOPOLOGI RANGKAIAN</vt:lpstr>
      <vt:lpstr>TOPOLOGI RANGKAIAN</vt:lpstr>
      <vt:lpstr>TOPOLOGI RANGKAIAN</vt:lpstr>
      <vt:lpstr>TOPOLOGI RANGKAIAN</vt:lpstr>
      <vt:lpstr>TOPOLOGI RANGKAIAN</vt:lpstr>
      <vt:lpstr>PERBEZAAN ANTARA TOPOLOGI RANGKAIAN</vt:lpstr>
      <vt:lpstr>PROTOKOL</vt:lpstr>
      <vt:lpstr>Jenis protokol:</vt:lpstr>
      <vt:lpstr>Slide 34</vt:lpstr>
      <vt:lpstr>Slide 35</vt:lpstr>
      <vt:lpstr> Hypertext Transfer Protocol (HTTP)/(HTTPS) </vt:lpstr>
      <vt:lpstr>Slide 37</vt:lpstr>
      <vt:lpstr> Protokol SMTP</vt:lpstr>
      <vt:lpstr>Protokol FTP</vt:lpstr>
      <vt:lpstr>JENIS TEKNOLOGI KOMUNIKASI RANGKAIAN</vt:lpstr>
      <vt:lpstr>JENIS TEKNOLOGI KOMUNIKASI RANGKAIAN</vt:lpstr>
      <vt:lpstr>JENIS TEKNOLOGI KOMUNIKASI RANGKAIAN</vt:lpstr>
      <vt:lpstr>JENIS TEKNOLOGI KOMUNIKASI RANGKAIAN</vt:lpstr>
      <vt:lpstr>JENIS TEKNOLOGI KOMUNIKASI RANGKAIAN</vt:lpstr>
      <vt:lpstr>TAHNIAH! ANDA TELAH MENGHABISKAN BAB INI.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Transitional</dc:title>
  <dc:creator>Asus</dc:creator>
  <cp:lastModifiedBy>MEGABYTE</cp:lastModifiedBy>
  <cp:revision>89</cp:revision>
  <dcterms:created xsi:type="dcterms:W3CDTF">2013-12-16T10:00:29Z</dcterms:created>
  <dcterms:modified xsi:type="dcterms:W3CDTF">2014-07-21T01:01:37Z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