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9933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B98CA-809E-40F8-8576-E636E470BEAE}" type="datetimeFigureOut">
              <a:rPr lang="en-US" smtClean="0"/>
              <a:t>17/12/2013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AD97B-4F7F-48D9-A79C-4B8B619C61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840CE-1818-4E3A-99FE-F66C9D09D4DA}" type="datetime1">
              <a:rPr lang="en-US" smtClean="0"/>
              <a:t>17/12/2013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Siti Nabilah Binti Marzuki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AD3C-6D6D-4A47-A71E-7C6D1A4E9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68DD-2DD9-4A46-863C-1156422C6D62}" type="datetime1">
              <a:rPr lang="en-US" smtClean="0"/>
              <a:t>17/12/2013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Siti Nabilah Binti Marzuki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AD3C-6D6D-4A47-A71E-7C6D1A4E9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D0FA-5C37-4EA1-8687-9C69CC646FE3}" type="datetime1">
              <a:rPr lang="en-US" smtClean="0"/>
              <a:t>17/12/2013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Siti Nabilah Binti Marzuki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AD3C-6D6D-4A47-A71E-7C6D1A4E9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DEF2-C423-45CD-89CC-0D655FE23AEA}" type="datetime1">
              <a:rPr lang="en-US" smtClean="0"/>
              <a:t>17/12/2013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Siti Nabilah Binti Marzuki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AD3C-6D6D-4A47-A71E-7C6D1A4E9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2598-3727-409C-A05F-FDE1D0FBF262}" type="datetime1">
              <a:rPr lang="en-US" smtClean="0"/>
              <a:t>17/12/2013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Siti Nabilah Binti Marzuki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AD3C-6D6D-4A47-A71E-7C6D1A4E9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4EE6-817D-49BA-A9EB-C1727213563B}" type="datetime1">
              <a:rPr lang="en-US" smtClean="0"/>
              <a:t>17/12/2013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Siti Nabilah Binti Marzuki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AD3C-6D6D-4A47-A71E-7C6D1A4E9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C7CE-E382-4F07-A938-6E78E7ABFA41}" type="datetime1">
              <a:rPr lang="en-US" smtClean="0"/>
              <a:t>17/12/2013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Siti Nabilah Binti Marzuki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AD3C-6D6D-4A47-A71E-7C6D1A4E9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AAA9-3CD5-4D13-A269-036E8B930102}" type="datetime1">
              <a:rPr lang="en-US" smtClean="0"/>
              <a:t>17/12/2013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Siti Nabilah Binti Marzuki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AD3C-6D6D-4A47-A71E-7C6D1A4E9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3FFB-7DCF-4C28-BE5D-8DDFD3EEC5B5}" type="datetime1">
              <a:rPr lang="en-US" smtClean="0"/>
              <a:t>17/12/2013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Siti Nabilah Binti Marzuki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AD3C-6D6D-4A47-A71E-7C6D1A4E9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7952-9240-46B9-9429-D6AD3F641608}" type="datetime1">
              <a:rPr lang="en-US" smtClean="0"/>
              <a:t>17/12/2013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Siti Nabilah Binti Marzuki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AD3C-6D6D-4A47-A71E-7C6D1A4E9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2E0C-971E-4743-86B9-8B5DBC5979F2}" type="datetime1">
              <a:rPr lang="en-US" smtClean="0"/>
              <a:t>17/12/2013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Siti Nabilah Binti Marzuki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AD3C-6D6D-4A47-A71E-7C6D1A4E9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3724D-B5FF-4FAB-A2CE-DF9C76FBA07E}" type="datetime1">
              <a:rPr lang="en-US" smtClean="0"/>
              <a:t>17/12/2013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Siti Nabilah Binti Marzuki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6AD3C-6D6D-4A47-A71E-7C6D1A4E9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werpoint-background-template-like-stage-987-H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47800"/>
            <a:ext cx="7467600" cy="215265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Charlemagne Std" pitchFamily="82" charset="0"/>
              </a:rPr>
              <a:t>Nilai</a:t>
            </a:r>
            <a:r>
              <a:rPr lang="en-US" b="1" dirty="0" smtClean="0">
                <a:latin typeface="Charlemagne Std" pitchFamily="82" charset="0"/>
              </a:rPr>
              <a:t> </a:t>
            </a:r>
            <a:r>
              <a:rPr lang="en-US" b="1" dirty="0" err="1" smtClean="0">
                <a:latin typeface="Charlemagne Std" pitchFamily="82" charset="0"/>
              </a:rPr>
              <a:t>Berkaitan</a:t>
            </a:r>
            <a:r>
              <a:rPr lang="en-US" b="1" dirty="0" smtClean="0">
                <a:latin typeface="Charlemagne Std" pitchFamily="82" charset="0"/>
              </a:rPr>
              <a:t> </a:t>
            </a:r>
            <a:r>
              <a:rPr lang="en-US" b="1" dirty="0" err="1" smtClean="0">
                <a:latin typeface="Charlemagne Std" pitchFamily="82" charset="0"/>
              </a:rPr>
              <a:t>dengan</a:t>
            </a:r>
            <a:r>
              <a:rPr lang="en-US" b="1" dirty="0" smtClean="0">
                <a:latin typeface="Charlemagne Std" pitchFamily="82" charset="0"/>
              </a:rPr>
              <a:t> </a:t>
            </a:r>
            <a:r>
              <a:rPr lang="en-US" b="1" dirty="0" err="1" smtClean="0">
                <a:latin typeface="Charlemagne Std" pitchFamily="82" charset="0"/>
              </a:rPr>
              <a:t>Kekeluargaan</a:t>
            </a:r>
            <a:r>
              <a:rPr lang="en-US" b="1" dirty="0" smtClean="0">
                <a:latin typeface="Charlemagne Std" pitchFamily="82" charset="0"/>
              </a:rPr>
              <a:t> :</a:t>
            </a:r>
            <a:endParaRPr lang="en-US" b="1" dirty="0">
              <a:latin typeface="Charlemagne Std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2.1	</a:t>
            </a:r>
            <a:r>
              <a:rPr lang="en-US" b="1" dirty="0" err="1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Kasih</a:t>
            </a:r>
            <a:r>
              <a:rPr lang="en-US" b="1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Sayang</a:t>
            </a:r>
            <a:r>
              <a:rPr lang="en-US" b="1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Terhadap</a:t>
            </a:r>
            <a:r>
              <a:rPr lang="en-US" b="1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Keluarga</a:t>
            </a:r>
            <a:endParaRPr lang="en-US" b="1" dirty="0">
              <a:solidFill>
                <a:schemeClr val="tx1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7C48-AC22-455D-934E-699B058E8098}" type="datetime1">
              <a:rPr lang="en-US" smtClean="0"/>
              <a:t>17/12/2013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AD3C-6D6D-4A47-A71E-7C6D1A4E986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Siti Nabilah Binti Marzuki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imple-Floral-PPT-Backgrounds-1000x7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KESIMPULAN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Kasih</a:t>
            </a:r>
            <a:r>
              <a:rPr lang="en-US" b="1" dirty="0" smtClean="0"/>
              <a:t> </a:t>
            </a:r>
            <a:r>
              <a:rPr lang="en-US" b="1" dirty="0" err="1" smtClean="0"/>
              <a:t>sayang</a:t>
            </a:r>
            <a:r>
              <a:rPr lang="en-US" b="1" dirty="0" smtClean="0"/>
              <a:t> yang </a:t>
            </a:r>
            <a:r>
              <a:rPr lang="en-US" b="1" dirty="0" err="1" smtClean="0"/>
              <a:t>mendalam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menjamin</a:t>
            </a:r>
            <a:r>
              <a:rPr lang="en-US" b="1" dirty="0" smtClean="0"/>
              <a:t> </a:t>
            </a:r>
            <a:r>
              <a:rPr lang="en-US" b="1" dirty="0" err="1" smtClean="0"/>
              <a:t>hubungan</a:t>
            </a:r>
            <a:r>
              <a:rPr lang="en-US" b="1" dirty="0" smtClean="0"/>
              <a:t> </a:t>
            </a:r>
            <a:r>
              <a:rPr lang="en-US" b="1" dirty="0" err="1" smtClean="0"/>
              <a:t>kesejahteraan</a:t>
            </a:r>
            <a:r>
              <a:rPr lang="en-US" b="1" dirty="0" smtClean="0"/>
              <a:t> </a:t>
            </a:r>
            <a:r>
              <a:rPr lang="en-US" b="1" dirty="0" err="1" smtClean="0"/>
              <a:t>sesama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E1A6-0A8E-42C0-B74E-D8F74E8841E9}" type="datetime1">
              <a:rPr lang="en-US" smtClean="0"/>
              <a:t>17/12/2013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AD3C-6D6D-4A47-A71E-7C6D1A4E986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Siti Nabilah Binti Marzuki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mple-Floral-PPT-Backgrounds-1000x7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DEFINISI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Perasaan</a:t>
            </a:r>
            <a:r>
              <a:rPr lang="en-US" b="1" dirty="0" smtClean="0"/>
              <a:t> </a:t>
            </a:r>
            <a:r>
              <a:rPr lang="en-US" b="1" dirty="0" err="1" smtClean="0"/>
              <a:t>cinta</a:t>
            </a:r>
            <a:r>
              <a:rPr lang="en-US" b="1" dirty="0" smtClean="0"/>
              <a:t>, </a:t>
            </a:r>
            <a:r>
              <a:rPr lang="en-US" b="1" dirty="0" err="1" smtClean="0"/>
              <a:t>kasih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sayang</a:t>
            </a:r>
            <a:r>
              <a:rPr lang="en-US" b="1" dirty="0" smtClean="0"/>
              <a:t> yang </a:t>
            </a:r>
            <a:r>
              <a:rPr lang="en-US" b="1" dirty="0" err="1" smtClean="0"/>
              <a:t>mendalam</a:t>
            </a:r>
            <a:r>
              <a:rPr lang="en-US" b="1" dirty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.</a:t>
            </a:r>
            <a:endParaRPr lang="en-US" b="1" dirty="0"/>
          </a:p>
        </p:txBody>
      </p:sp>
      <p:pic>
        <p:nvPicPr>
          <p:cNvPr id="5" name="Picture 4" descr="happy-muslim-family-cartoon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2903636"/>
            <a:ext cx="5334000" cy="3677543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6FCC1-13C1-4151-997B-2BB6F6D19DEA}" type="datetime1">
              <a:rPr lang="en-US" smtClean="0"/>
              <a:t>17/12/2013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AD3C-6D6D-4A47-A71E-7C6D1A4E986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Siti Nabilah Binti Marzuki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imple-Floral-PPT-Backgrounds-1000x7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TANGGUNGJAWAB IBU BAPA KEPADA KELUARGA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Ibu</a:t>
            </a:r>
            <a:r>
              <a:rPr lang="en-US" b="1" dirty="0" smtClean="0"/>
              <a:t> </a:t>
            </a:r>
            <a:r>
              <a:rPr lang="en-US" b="1" dirty="0" err="1" smtClean="0"/>
              <a:t>bertanggungjawab</a:t>
            </a:r>
            <a:r>
              <a:rPr lang="en-US" b="1" dirty="0" smtClean="0"/>
              <a:t> </a:t>
            </a:r>
            <a:r>
              <a:rPr lang="en-US" b="1" dirty="0" err="1" smtClean="0"/>
              <a:t>melahirkan</a:t>
            </a:r>
            <a:r>
              <a:rPr lang="en-US" b="1" dirty="0" smtClean="0"/>
              <a:t> </a:t>
            </a:r>
            <a:r>
              <a:rPr lang="en-US" b="1" dirty="0" err="1" smtClean="0"/>
              <a:t>anak</a:t>
            </a:r>
            <a:r>
              <a:rPr lang="en-US" b="1" dirty="0" smtClean="0"/>
              <a:t>, </a:t>
            </a:r>
            <a:r>
              <a:rPr lang="en-US" b="1" dirty="0" err="1" smtClean="0"/>
              <a:t>mengasuh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mendidik</a:t>
            </a:r>
            <a:r>
              <a:rPr lang="en-US" b="1" dirty="0" smtClean="0"/>
              <a:t> </a:t>
            </a:r>
            <a:r>
              <a:rPr lang="en-US" b="1" dirty="0" err="1" smtClean="0"/>
              <a:t>anak-anak</a:t>
            </a:r>
            <a:r>
              <a:rPr lang="en-US" b="1" dirty="0" smtClean="0"/>
              <a:t> </a:t>
            </a:r>
            <a:r>
              <a:rPr lang="en-US" b="1" dirty="0" err="1" smtClean="0"/>
              <a:t>serta</a:t>
            </a:r>
            <a:r>
              <a:rPr lang="en-US" b="1" dirty="0" smtClean="0"/>
              <a:t> </a:t>
            </a:r>
            <a:r>
              <a:rPr lang="en-US" b="1" dirty="0" err="1" smtClean="0"/>
              <a:t>menyediakan</a:t>
            </a:r>
            <a:r>
              <a:rPr lang="en-US" b="1" dirty="0" smtClean="0"/>
              <a:t> </a:t>
            </a:r>
            <a:r>
              <a:rPr lang="en-US" b="1" dirty="0" err="1" smtClean="0"/>
              <a:t>keperluan</a:t>
            </a:r>
            <a:r>
              <a:rPr lang="en-US" b="1" dirty="0" smtClean="0"/>
              <a:t> </a:t>
            </a:r>
            <a:r>
              <a:rPr lang="en-US" b="1" dirty="0" err="1" smtClean="0"/>
              <a:t>rumah</a:t>
            </a:r>
            <a:r>
              <a:rPr lang="en-US" b="1" dirty="0" smtClean="0"/>
              <a:t> </a:t>
            </a:r>
            <a:r>
              <a:rPr lang="en-US" b="1" dirty="0" err="1" smtClean="0"/>
              <a:t>tangga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err="1" smtClean="0"/>
              <a:t>Bapa</a:t>
            </a:r>
            <a:r>
              <a:rPr lang="en-US" b="1" dirty="0" smtClean="0"/>
              <a:t> pula </a:t>
            </a:r>
            <a:r>
              <a:rPr lang="en-US" b="1" dirty="0" err="1" smtClean="0"/>
              <a:t>merupakan</a:t>
            </a:r>
            <a:r>
              <a:rPr lang="en-US" b="1" dirty="0" smtClean="0"/>
              <a:t> </a:t>
            </a:r>
            <a:r>
              <a:rPr lang="en-US" b="1" dirty="0" err="1" smtClean="0"/>
              <a:t>ketua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bertanggungjawab</a:t>
            </a:r>
            <a:r>
              <a:rPr lang="en-US" b="1" dirty="0" smtClean="0"/>
              <a:t> </a:t>
            </a:r>
            <a:r>
              <a:rPr lang="en-US" b="1" dirty="0" err="1" smtClean="0"/>
              <a:t>mencari</a:t>
            </a:r>
            <a:r>
              <a:rPr lang="en-US" b="1" dirty="0" smtClean="0"/>
              <a:t> </a:t>
            </a:r>
            <a:r>
              <a:rPr lang="en-US" b="1" dirty="0" err="1" smtClean="0"/>
              <a:t>nafkah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menyara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</a:t>
            </a:r>
            <a:r>
              <a:rPr lang="en-US" b="1" dirty="0" err="1" smtClean="0"/>
              <a:t>serta</a:t>
            </a:r>
            <a:r>
              <a:rPr lang="en-US" b="1" dirty="0" smtClean="0"/>
              <a:t> </a:t>
            </a:r>
            <a:r>
              <a:rPr lang="en-US" b="1" dirty="0" err="1" smtClean="0"/>
              <a:t>membiayai</a:t>
            </a:r>
            <a:r>
              <a:rPr lang="en-US" b="1" dirty="0" smtClean="0"/>
              <a:t> </a:t>
            </a:r>
            <a:r>
              <a:rPr lang="en-US" b="1" dirty="0" err="1" smtClean="0"/>
              <a:t>pendidikan</a:t>
            </a:r>
            <a:r>
              <a:rPr lang="en-US" b="1" dirty="0" smtClean="0"/>
              <a:t> </a:t>
            </a:r>
            <a:r>
              <a:rPr lang="en-US" b="1" dirty="0" err="1" smtClean="0"/>
              <a:t>anak-anak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ACDF-8E83-4C6F-AE13-B642C3E5E8E1}" type="datetime1">
              <a:rPr lang="en-US" smtClean="0"/>
              <a:t>17/12/2013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AD3C-6D6D-4A47-A71E-7C6D1A4E986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Siti Nabilah Binti Marzuki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imple-Floral-PPT-Backgrounds-1000x7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BENTUK KEPERLUAN YANG DISEDIAKAN OLEH IBU BAPA UNTUK ANAK-ANAK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4" name="Explosion 1 3"/>
          <p:cNvSpPr/>
          <p:nvPr/>
        </p:nvSpPr>
        <p:spPr>
          <a:xfrm>
            <a:off x="1905000" y="3962400"/>
            <a:ext cx="2895600" cy="2895600"/>
          </a:xfrm>
          <a:prstGeom prst="irregularSeal1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Emosi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304800" y="1752600"/>
            <a:ext cx="2895600" cy="2895600"/>
          </a:xfrm>
          <a:prstGeom prst="irregularSeal1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Fizikal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Explosion 1 5"/>
          <p:cNvSpPr/>
          <p:nvPr/>
        </p:nvSpPr>
        <p:spPr>
          <a:xfrm>
            <a:off x="4267200" y="1905000"/>
            <a:ext cx="2895600" cy="2895600"/>
          </a:xfrm>
          <a:prstGeom prst="irregularSeal1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Intelek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Explosion 1 6"/>
          <p:cNvSpPr/>
          <p:nvPr/>
        </p:nvSpPr>
        <p:spPr>
          <a:xfrm>
            <a:off x="5867400" y="3733800"/>
            <a:ext cx="2895600" cy="2895600"/>
          </a:xfrm>
          <a:prstGeom prst="irregularSeal1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Rohani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814B-BDF0-4B1E-AEA1-A5323F2A6A3D}" type="datetime1">
              <a:rPr lang="en-US" smtClean="0"/>
              <a:t>17/12/2013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AD3C-6D6D-4A47-A71E-7C6D1A4E986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Siti Nabilah Binti Marzuki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Simple-Floral-PPT-Backgrounds-1000x7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Pentagon 4"/>
          <p:cNvSpPr/>
          <p:nvPr/>
        </p:nvSpPr>
        <p:spPr>
          <a:xfrm>
            <a:off x="533400" y="457200"/>
            <a:ext cx="2209800" cy="1143000"/>
          </a:xfrm>
          <a:prstGeom prst="homePlate">
            <a:avLst/>
          </a:prstGeom>
          <a:solidFill>
            <a:srgbClr val="FF99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Fizikal</a:t>
            </a:r>
            <a:endParaRPr lang="en-US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609600" y="1981200"/>
            <a:ext cx="2209800" cy="1143000"/>
          </a:xfrm>
          <a:prstGeom prst="homePlate">
            <a:avLst/>
          </a:prstGeom>
          <a:solidFill>
            <a:srgbClr val="FF99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dobe Gothic Std B" pitchFamily="34" charset="-128"/>
                <a:ea typeface="Adobe Gothic Std B" pitchFamily="34" charset="-128"/>
              </a:rPr>
              <a:t>Emosi</a:t>
            </a:r>
            <a:endParaRPr lang="en-US" b="1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609600" y="3581400"/>
            <a:ext cx="2209800" cy="1143000"/>
          </a:xfrm>
          <a:prstGeom prst="homePlate">
            <a:avLst/>
          </a:prstGeom>
          <a:solidFill>
            <a:srgbClr val="FF99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Intelek</a:t>
            </a:r>
            <a:endParaRPr lang="en-US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609600" y="5105400"/>
            <a:ext cx="2209800" cy="1143000"/>
          </a:xfrm>
          <a:prstGeom prst="homePlate">
            <a:avLst/>
          </a:prstGeom>
          <a:solidFill>
            <a:srgbClr val="FF99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Rohani</a:t>
            </a:r>
            <a:endParaRPr lang="en-US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838200"/>
            <a:ext cx="574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Menyediakan</a:t>
            </a:r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makanan</a:t>
            </a:r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, </a:t>
            </a:r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pakaian</a:t>
            </a:r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dan</a:t>
            </a:r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tempat</a:t>
            </a:r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tinggal</a:t>
            </a:r>
            <a:endParaRPr lang="en-US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2209800"/>
            <a:ext cx="4368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Mendengar</a:t>
            </a:r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masalah</a:t>
            </a:r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anak-anak</a:t>
            </a:r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dan</a:t>
            </a:r>
            <a:endParaRPr lang="en-US" dirty="0" smtClean="0">
              <a:latin typeface="Adobe Gothic Std B" pitchFamily="34" charset="-128"/>
              <a:ea typeface="Adobe Gothic Std B" pitchFamily="34" charset="-128"/>
            </a:endParaRPr>
          </a:p>
          <a:p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membantu</a:t>
            </a:r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mencari</a:t>
            </a:r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jalan</a:t>
            </a:r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penyelesaian</a:t>
            </a:r>
            <a:endParaRPr lang="en-US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3962400"/>
            <a:ext cx="4602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Menyediakan</a:t>
            </a:r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pendidikan</a:t>
            </a:r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 yang </a:t>
            </a:r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sempurna</a:t>
            </a:r>
            <a:endParaRPr lang="en-US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5600" y="5486400"/>
            <a:ext cx="4684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Memberi</a:t>
            </a:r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didikan</a:t>
            </a:r>
            <a:r>
              <a:rPr lang="en-US" dirty="0" smtClean="0">
                <a:latin typeface="Adobe Gothic Std B" pitchFamily="34" charset="-128"/>
                <a:ea typeface="Adobe Gothic Std B" pitchFamily="34" charset="-128"/>
              </a:rPr>
              <a:t> agama yang </a:t>
            </a:r>
            <a:r>
              <a:rPr lang="en-US" dirty="0" err="1" smtClean="0">
                <a:latin typeface="Adobe Gothic Std B" pitchFamily="34" charset="-128"/>
                <a:ea typeface="Adobe Gothic Std B" pitchFamily="34" charset="-128"/>
              </a:rPr>
              <a:t>secukupnya</a:t>
            </a:r>
            <a:endParaRPr lang="en-US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3EED-30D0-4789-95A2-C095EE5F3F90}" type="datetime1">
              <a:rPr lang="en-US" smtClean="0"/>
              <a:t>17/12/2013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AD3C-6D6D-4A47-A71E-7C6D1A4E986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Siti Nabilah Binti Marzuki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imple-Floral-PPT-Backgrounds-1000x7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CARA SEORANG ANAK MENGHARGAI PENGORBANAN IBU BAPA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b="1" dirty="0" err="1" smtClean="0"/>
              <a:t>Membelikan</a:t>
            </a:r>
            <a:r>
              <a:rPr lang="en-US" b="1" dirty="0" smtClean="0"/>
              <a:t> </a:t>
            </a:r>
            <a:r>
              <a:rPr lang="en-US" b="1" dirty="0" err="1" smtClean="0"/>
              <a:t>hadiah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ibu</a:t>
            </a:r>
            <a:r>
              <a:rPr lang="en-US" b="1" dirty="0" smtClean="0"/>
              <a:t> </a:t>
            </a:r>
            <a:r>
              <a:rPr lang="en-US" b="1" dirty="0" err="1" smtClean="0"/>
              <a:t>bapa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hari-hari</a:t>
            </a:r>
            <a:r>
              <a:rPr lang="en-US" b="1" dirty="0" smtClean="0"/>
              <a:t> </a:t>
            </a:r>
            <a:r>
              <a:rPr lang="en-US" b="1" dirty="0" err="1" smtClean="0"/>
              <a:t>istimewa</a:t>
            </a:r>
            <a:endParaRPr lang="en-US" b="1" dirty="0" smtClean="0"/>
          </a:p>
          <a:p>
            <a:r>
              <a:rPr lang="en-US" b="1" dirty="0" err="1" smtClean="0"/>
              <a:t>Makan</a:t>
            </a:r>
            <a:r>
              <a:rPr lang="en-US" b="1" dirty="0" smtClean="0"/>
              <a:t> </a:t>
            </a:r>
            <a:r>
              <a:rPr lang="en-US" b="1" dirty="0" err="1" smtClean="0"/>
              <a:t>malam</a:t>
            </a:r>
            <a:r>
              <a:rPr lang="en-US" b="1" dirty="0" smtClean="0"/>
              <a:t> </a:t>
            </a:r>
            <a:r>
              <a:rPr lang="en-US" b="1" dirty="0" err="1" smtClean="0"/>
              <a:t>bersama</a:t>
            </a:r>
            <a:r>
              <a:rPr lang="en-US" b="1" dirty="0" smtClean="0"/>
              <a:t> </a:t>
            </a:r>
            <a:r>
              <a:rPr lang="en-US" b="1" dirty="0" err="1" smtClean="0"/>
              <a:t>ibu</a:t>
            </a:r>
            <a:r>
              <a:rPr lang="en-US" b="1" dirty="0" smtClean="0"/>
              <a:t> </a:t>
            </a:r>
            <a:r>
              <a:rPr lang="en-US" b="1" dirty="0" err="1" smtClean="0"/>
              <a:t>bapa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perayaan</a:t>
            </a:r>
            <a:endParaRPr lang="en-US" b="1" dirty="0" smtClean="0"/>
          </a:p>
          <a:p>
            <a:r>
              <a:rPr lang="en-US" b="1" dirty="0" err="1" smtClean="0"/>
              <a:t>Membawa</a:t>
            </a:r>
            <a:r>
              <a:rPr lang="en-US" b="1" dirty="0" smtClean="0"/>
              <a:t> </a:t>
            </a:r>
            <a:r>
              <a:rPr lang="en-US" b="1" dirty="0" err="1" smtClean="0"/>
              <a:t>ibu</a:t>
            </a:r>
            <a:r>
              <a:rPr lang="en-US" b="1" dirty="0" smtClean="0"/>
              <a:t> </a:t>
            </a:r>
            <a:r>
              <a:rPr lang="en-US" b="1" dirty="0" err="1" smtClean="0"/>
              <a:t>bapa</a:t>
            </a:r>
            <a:r>
              <a:rPr lang="en-US" b="1" dirty="0" smtClean="0"/>
              <a:t> </a:t>
            </a:r>
            <a:r>
              <a:rPr lang="en-US" b="1" dirty="0" err="1" smtClean="0"/>
              <a:t>melancong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luar</a:t>
            </a:r>
            <a:r>
              <a:rPr lang="en-US" b="1" dirty="0" smtClean="0"/>
              <a:t> </a:t>
            </a:r>
            <a:r>
              <a:rPr lang="en-US" b="1" dirty="0" err="1" smtClean="0"/>
              <a:t>negara</a:t>
            </a:r>
            <a:endParaRPr lang="en-US" b="1" dirty="0" smtClean="0"/>
          </a:p>
          <a:p>
            <a:r>
              <a:rPr lang="en-US" b="1" dirty="0" err="1" smtClean="0"/>
              <a:t>Membantu</a:t>
            </a:r>
            <a:r>
              <a:rPr lang="en-US" b="1" dirty="0" smtClean="0"/>
              <a:t> </a:t>
            </a:r>
            <a:r>
              <a:rPr lang="en-US" b="1" dirty="0" err="1" smtClean="0"/>
              <a:t>ibu</a:t>
            </a:r>
            <a:r>
              <a:rPr lang="en-US" b="1" dirty="0" smtClean="0"/>
              <a:t> </a:t>
            </a:r>
            <a:r>
              <a:rPr lang="en-US" b="1" dirty="0" err="1" smtClean="0"/>
              <a:t>bapa</a:t>
            </a:r>
            <a:r>
              <a:rPr lang="en-US" b="1" dirty="0" smtClean="0"/>
              <a:t> </a:t>
            </a:r>
            <a:r>
              <a:rPr lang="en-US" b="1" dirty="0" err="1" smtClean="0"/>
              <a:t>membuat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 </a:t>
            </a:r>
            <a:r>
              <a:rPr lang="en-US" b="1" dirty="0" err="1" smtClean="0"/>
              <a:t>rumah</a:t>
            </a:r>
            <a:endParaRPr lang="en-US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0328-3543-4370-A6D6-0BB27E8B3F76}" type="datetime1">
              <a:rPr lang="en-US" smtClean="0"/>
              <a:t>17/12/2013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AD3C-6D6D-4A47-A71E-7C6D1A4E986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Siti Nabilah Binti Marzuki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imple-Floral-PPT-Backgrounds-1000x7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CONTOH HARI ISTIMEWA YANG DIRAIKAN BERSAMA-SAMA KELUARGA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525963"/>
          </a:xfrm>
        </p:spPr>
        <p:txBody>
          <a:bodyPr/>
          <a:lstStyle/>
          <a:p>
            <a:r>
              <a:rPr lang="en-US" b="1" dirty="0" err="1" smtClean="0"/>
              <a:t>Hari</a:t>
            </a:r>
            <a:r>
              <a:rPr lang="en-US" b="1" dirty="0" smtClean="0"/>
              <a:t> </a:t>
            </a:r>
            <a:r>
              <a:rPr lang="en-US" b="1" dirty="0" err="1" smtClean="0"/>
              <a:t>Ibu</a:t>
            </a:r>
            <a:endParaRPr lang="en-US" b="1" dirty="0" smtClean="0"/>
          </a:p>
          <a:p>
            <a:r>
              <a:rPr lang="en-US" b="1" dirty="0" err="1" smtClean="0"/>
              <a:t>Hari</a:t>
            </a:r>
            <a:r>
              <a:rPr lang="en-US" b="1" dirty="0" smtClean="0"/>
              <a:t> </a:t>
            </a:r>
            <a:r>
              <a:rPr lang="en-US" b="1" dirty="0" err="1" smtClean="0"/>
              <a:t>Bapa</a:t>
            </a:r>
            <a:endParaRPr lang="en-US" b="1" dirty="0" smtClean="0"/>
          </a:p>
          <a:p>
            <a:r>
              <a:rPr lang="en-US" b="1" dirty="0" err="1" smtClean="0"/>
              <a:t>Hari</a:t>
            </a:r>
            <a:r>
              <a:rPr lang="en-US" b="1" dirty="0" smtClean="0"/>
              <a:t> </a:t>
            </a:r>
            <a:r>
              <a:rPr lang="en-US" b="1" dirty="0" err="1" smtClean="0"/>
              <a:t>ulangtahun</a:t>
            </a:r>
            <a:r>
              <a:rPr lang="en-US" b="1" dirty="0" smtClean="0"/>
              <a:t> </a:t>
            </a:r>
            <a:r>
              <a:rPr lang="en-US" b="1" dirty="0" err="1" smtClean="0"/>
              <a:t>perkahwinan</a:t>
            </a:r>
            <a:r>
              <a:rPr lang="en-US" b="1" dirty="0" smtClean="0"/>
              <a:t> </a:t>
            </a:r>
            <a:r>
              <a:rPr lang="en-US" b="1" dirty="0" err="1" smtClean="0"/>
              <a:t>ibu</a:t>
            </a:r>
            <a:r>
              <a:rPr lang="en-US" b="1" dirty="0" smtClean="0"/>
              <a:t> </a:t>
            </a:r>
            <a:r>
              <a:rPr lang="en-US" b="1" dirty="0" err="1" smtClean="0"/>
              <a:t>bapa</a:t>
            </a:r>
            <a:endParaRPr lang="en-US" b="1" dirty="0" smtClean="0"/>
          </a:p>
          <a:p>
            <a:r>
              <a:rPr lang="en-US" b="1" dirty="0" err="1" smtClean="0"/>
              <a:t>Hari</a:t>
            </a:r>
            <a:r>
              <a:rPr lang="en-US" b="1" dirty="0" smtClean="0"/>
              <a:t> </a:t>
            </a:r>
            <a:r>
              <a:rPr lang="en-US" b="1" dirty="0" err="1" smtClean="0"/>
              <a:t>perayaan</a:t>
            </a:r>
            <a:r>
              <a:rPr lang="en-US" b="1" dirty="0" smtClean="0"/>
              <a:t> </a:t>
            </a:r>
            <a:r>
              <a:rPr lang="en-US" b="1" dirty="0" err="1" smtClean="0"/>
              <a:t>kaum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agama </a:t>
            </a:r>
            <a:endParaRPr lang="en-US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4679-502D-4A6B-8D48-2D4C17ABBC28}" type="datetime1">
              <a:rPr lang="en-US" smtClean="0"/>
              <a:t>17/12/2013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AD3C-6D6D-4A47-A71E-7C6D1A4E986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Siti Nabilah Binti Marzuki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imple-Floral-PPT-Backgrounds-1000x7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PERLAKUAN TIDAK SOPAN TERHADAP IBU BAPA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b="1" dirty="0" err="1" smtClean="0"/>
              <a:t>Menggunakan</a:t>
            </a:r>
            <a:r>
              <a:rPr lang="en-US" b="1" dirty="0" smtClean="0"/>
              <a:t> </a:t>
            </a:r>
            <a:r>
              <a:rPr lang="en-US" b="1" dirty="0" err="1" smtClean="0"/>
              <a:t>kata-kata</a:t>
            </a:r>
            <a:r>
              <a:rPr lang="en-US" b="1" dirty="0" smtClean="0"/>
              <a:t> </a:t>
            </a:r>
            <a:r>
              <a:rPr lang="en-US" b="1" dirty="0" err="1" smtClean="0"/>
              <a:t>kesat</a:t>
            </a:r>
            <a:endParaRPr lang="en-US" b="1" dirty="0" smtClean="0"/>
          </a:p>
          <a:p>
            <a:r>
              <a:rPr lang="en-US" b="1" dirty="0" err="1" smtClean="0"/>
              <a:t>Menjadikan</a:t>
            </a:r>
            <a:r>
              <a:rPr lang="en-US" b="1" dirty="0" smtClean="0"/>
              <a:t> </a:t>
            </a:r>
            <a:r>
              <a:rPr lang="en-US" b="1" dirty="0" err="1" smtClean="0"/>
              <a:t>ibu</a:t>
            </a:r>
            <a:r>
              <a:rPr lang="en-US" b="1" dirty="0" smtClean="0"/>
              <a:t> </a:t>
            </a:r>
            <a:r>
              <a:rPr lang="en-US" b="1" dirty="0" err="1" smtClean="0"/>
              <a:t>bapa</a:t>
            </a:r>
            <a:r>
              <a:rPr lang="en-US" b="1" dirty="0" smtClean="0"/>
              <a:t> </a:t>
            </a:r>
            <a:r>
              <a:rPr lang="en-US" b="1" dirty="0" err="1" smtClean="0"/>
              <a:t>seperti</a:t>
            </a:r>
            <a:r>
              <a:rPr lang="en-US" b="1" dirty="0" smtClean="0"/>
              <a:t> </a:t>
            </a:r>
            <a:r>
              <a:rPr lang="en-US" b="1" dirty="0" err="1" smtClean="0"/>
              <a:t>orang</a:t>
            </a:r>
            <a:r>
              <a:rPr lang="en-US" b="1" dirty="0" smtClean="0"/>
              <a:t> </a:t>
            </a:r>
            <a:r>
              <a:rPr lang="en-US" b="1" dirty="0" err="1" smtClean="0"/>
              <a:t>gaji</a:t>
            </a:r>
            <a:endParaRPr lang="en-US" b="1" dirty="0" smtClean="0"/>
          </a:p>
          <a:p>
            <a:r>
              <a:rPr lang="en-US" b="1" dirty="0" err="1" smtClean="0"/>
              <a:t>Menghantar</a:t>
            </a:r>
            <a:r>
              <a:rPr lang="en-US" b="1" dirty="0" smtClean="0"/>
              <a:t> </a:t>
            </a:r>
            <a:r>
              <a:rPr lang="en-US" b="1" dirty="0" err="1" smtClean="0"/>
              <a:t>ibu</a:t>
            </a:r>
            <a:r>
              <a:rPr lang="en-US" b="1" dirty="0" smtClean="0"/>
              <a:t> </a:t>
            </a:r>
            <a:r>
              <a:rPr lang="en-US" b="1" dirty="0" err="1" smtClean="0"/>
              <a:t>bapa</a:t>
            </a:r>
            <a:r>
              <a:rPr lang="en-US" b="1" dirty="0" smtClean="0"/>
              <a:t> yang </a:t>
            </a:r>
            <a:r>
              <a:rPr lang="en-US" b="1" dirty="0" err="1" smtClean="0"/>
              <a:t>tua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uzur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rumah</a:t>
            </a:r>
            <a:r>
              <a:rPr lang="en-US" b="1" dirty="0" smtClean="0"/>
              <a:t> </a:t>
            </a:r>
            <a:r>
              <a:rPr lang="en-US" b="1" dirty="0" err="1" smtClean="0"/>
              <a:t>orang</a:t>
            </a:r>
            <a:r>
              <a:rPr lang="en-US" b="1" dirty="0" smtClean="0"/>
              <a:t> </a:t>
            </a:r>
            <a:r>
              <a:rPr lang="en-US" b="1" dirty="0" err="1" smtClean="0"/>
              <a:t>tua</a:t>
            </a:r>
            <a:endParaRPr lang="en-US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17B3-88D0-49C4-993C-A00CA300E4B4}" type="datetime1">
              <a:rPr lang="en-US" smtClean="0"/>
              <a:t>17/12/2013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AD3C-6D6D-4A47-A71E-7C6D1A4E986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Siti Nabilah Binti Marzuki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imple-Floral-PPT-Backgrounds-1000x7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KESAN NEGATIF TERHADAP REMAJA YANG TIDAK MENGAMALKAN NILAI KASIH SAYANG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837"/>
            <a:ext cx="8229600" cy="3992563"/>
          </a:xfrm>
        </p:spPr>
        <p:txBody>
          <a:bodyPr/>
          <a:lstStyle/>
          <a:p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diberkati</a:t>
            </a:r>
            <a:r>
              <a:rPr lang="en-US" b="1" dirty="0" smtClean="0"/>
              <a:t> </a:t>
            </a:r>
            <a:r>
              <a:rPr lang="en-US" b="1" dirty="0" err="1" smtClean="0"/>
              <a:t>Tuhan</a:t>
            </a:r>
            <a:endParaRPr lang="en-US" b="1" dirty="0" smtClean="0"/>
          </a:p>
          <a:p>
            <a:r>
              <a:rPr lang="en-US" b="1" dirty="0" err="1" smtClean="0"/>
              <a:t>Kehidupan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tenteram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sentiasa</a:t>
            </a:r>
            <a:r>
              <a:rPr lang="en-US" b="1" dirty="0" smtClean="0"/>
              <a:t> </a:t>
            </a:r>
            <a:r>
              <a:rPr lang="en-US" b="1" dirty="0" err="1" smtClean="0"/>
              <a:t>bermasalah</a:t>
            </a:r>
            <a:endParaRPr lang="en-US" b="1" dirty="0" smtClean="0"/>
          </a:p>
          <a:p>
            <a:r>
              <a:rPr lang="en-US" b="1" dirty="0" err="1" smtClean="0"/>
              <a:t>Mendapat</a:t>
            </a:r>
            <a:r>
              <a:rPr lang="en-US" b="1" dirty="0" smtClean="0"/>
              <a:t> </a:t>
            </a:r>
            <a:r>
              <a:rPr lang="en-US" b="1" dirty="0" err="1" smtClean="0"/>
              <a:t>balasan</a:t>
            </a:r>
            <a:r>
              <a:rPr lang="en-US" b="1" dirty="0" smtClean="0"/>
              <a:t> </a:t>
            </a:r>
            <a:r>
              <a:rPr lang="en-US" b="1" dirty="0" err="1" smtClean="0"/>
              <a:t>Tuhan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neraka</a:t>
            </a:r>
            <a:endParaRPr lang="en-US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A493-F263-4257-BC5B-5DEE7EDF0792}" type="datetime1">
              <a:rPr lang="en-US" smtClean="0"/>
              <a:t>17/12/2013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AD3C-6D6D-4A47-A71E-7C6D1A4E986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Siti Nabilah Binti Marzuki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280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Nilai Berkaitan dengan Kekeluargaan :</vt:lpstr>
      <vt:lpstr>DEFINISI</vt:lpstr>
      <vt:lpstr>TANGGUNGJAWAB IBU BAPA KEPADA KELUARGA</vt:lpstr>
      <vt:lpstr>BENTUK KEPERLUAN YANG DISEDIAKAN OLEH IBU BAPA UNTUK ANAK-ANAK</vt:lpstr>
      <vt:lpstr>Slide 5</vt:lpstr>
      <vt:lpstr>CARA SEORANG ANAK MENGHARGAI PENGORBANAN IBU BAPA</vt:lpstr>
      <vt:lpstr>CONTOH HARI ISTIMEWA YANG DIRAIKAN BERSAMA-SAMA KELUARGA</vt:lpstr>
      <vt:lpstr>PERLAKUAN TIDAK SOPAN TERHADAP IBU BAPA</vt:lpstr>
      <vt:lpstr>KESAN NEGATIF TERHADAP REMAJA YANG TIDAK MENGAMALKAN NILAI KASIH SAYANG</vt:lpstr>
      <vt:lpstr>KESIMPULAN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Nilai Berkaitan dengan Kekeluargaan :</dc:title>
  <dc:creator>Win7</dc:creator>
  <cp:lastModifiedBy>Win7</cp:lastModifiedBy>
  <cp:revision>10</cp:revision>
  <dcterms:created xsi:type="dcterms:W3CDTF">2013-12-16T22:37:41Z</dcterms:created>
  <dcterms:modified xsi:type="dcterms:W3CDTF">2013-12-17T08:03:36Z</dcterms:modified>
</cp:coreProperties>
</file>